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Nunito"/>
      <p:regular r:id="rId34"/>
      <p:bold r:id="rId35"/>
      <p:italic r:id="rId36"/>
      <p:boldItalic r:id="rId37"/>
    </p:embeddedFont>
    <p:embeddedFont>
      <p:font typeface="Albert Sans"/>
      <p:regular r:id="rId38"/>
      <p:bold r:id="rId39"/>
      <p:italic r:id="rId40"/>
      <p:boldItalic r:id="rId41"/>
    </p:embeddedFont>
    <p:embeddedFont>
      <p:font typeface="Fascinate Inline"/>
      <p:regular r:id="rId42"/>
    </p:embeddedFont>
    <p:embeddedFont>
      <p:font typeface="Barlow"/>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7A4F04F-4D4D-4957-923C-745F85849F21}">
  <a:tblStyle styleId="{87A4F04F-4D4D-4957-923C-745F85849F2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lbertSans-italic.fntdata"/><Relationship Id="rId20" Type="http://schemas.openxmlformats.org/officeDocument/2006/relationships/slide" Target="slides/slide14.xml"/><Relationship Id="rId42" Type="http://schemas.openxmlformats.org/officeDocument/2006/relationships/font" Target="fonts/FascinateInline-regular.fntdata"/><Relationship Id="rId41" Type="http://schemas.openxmlformats.org/officeDocument/2006/relationships/font" Target="fonts/AlbertSans-boldItalic.fntdata"/><Relationship Id="rId22" Type="http://schemas.openxmlformats.org/officeDocument/2006/relationships/slide" Target="slides/slide16.xml"/><Relationship Id="rId44" Type="http://schemas.openxmlformats.org/officeDocument/2006/relationships/font" Target="fonts/Barlow-bold.fntdata"/><Relationship Id="rId21" Type="http://schemas.openxmlformats.org/officeDocument/2006/relationships/slide" Target="slides/slide15.xml"/><Relationship Id="rId43" Type="http://schemas.openxmlformats.org/officeDocument/2006/relationships/font" Target="fonts/Barlow-regular.fntdata"/><Relationship Id="rId24" Type="http://schemas.openxmlformats.org/officeDocument/2006/relationships/slide" Target="slides/slide18.xml"/><Relationship Id="rId46" Type="http://schemas.openxmlformats.org/officeDocument/2006/relationships/font" Target="fonts/Barlow-boldItalic.fntdata"/><Relationship Id="rId23" Type="http://schemas.openxmlformats.org/officeDocument/2006/relationships/slide" Target="slides/slide17.xml"/><Relationship Id="rId45" Type="http://schemas.openxmlformats.org/officeDocument/2006/relationships/font" Target="fonts/Barlow-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Nunito-bold.fntdata"/><Relationship Id="rId12" Type="http://schemas.openxmlformats.org/officeDocument/2006/relationships/slide" Target="slides/slide6.xml"/><Relationship Id="rId34" Type="http://schemas.openxmlformats.org/officeDocument/2006/relationships/font" Target="fonts/Nunito-regular.fntdata"/><Relationship Id="rId15" Type="http://schemas.openxmlformats.org/officeDocument/2006/relationships/slide" Target="slides/slide9.xml"/><Relationship Id="rId37" Type="http://schemas.openxmlformats.org/officeDocument/2006/relationships/font" Target="fonts/Nunito-boldItalic.fntdata"/><Relationship Id="rId14" Type="http://schemas.openxmlformats.org/officeDocument/2006/relationships/slide" Target="slides/slide8.xml"/><Relationship Id="rId36" Type="http://schemas.openxmlformats.org/officeDocument/2006/relationships/font" Target="fonts/Nunito-italic.fntdata"/><Relationship Id="rId17" Type="http://schemas.openxmlformats.org/officeDocument/2006/relationships/slide" Target="slides/slide11.xml"/><Relationship Id="rId39" Type="http://schemas.openxmlformats.org/officeDocument/2006/relationships/font" Target="fonts/AlbertSans-bold.fntdata"/><Relationship Id="rId16" Type="http://schemas.openxmlformats.org/officeDocument/2006/relationships/slide" Target="slides/slide10.xml"/><Relationship Id="rId38" Type="http://schemas.openxmlformats.org/officeDocument/2006/relationships/font" Target="fonts/AlbertSans-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0632916c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0632916c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377fb9d11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377fb9d11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377fb9d11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377fb9d11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377fb9d11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377fb9d11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377fb9d11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377fb9d11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377fb9d11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377fb9d11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377fb9d11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377fb9d11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377fb9d11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377fb9d11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377fb9d11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377fb9d11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377fb9d11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377fb9d11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377fb9d11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377fb9d11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cff25f7595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cff25f7595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377fb9d111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377fb9d111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377fb9d11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377fb9d11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377fb9d111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377fb9d111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377fb9d111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377fb9d111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377fb9d11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377fb9d11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377fb9d111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377fb9d111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377fb9d111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377fb9d111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377fb9d111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377fb9d111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0f3623e3bc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0f3623e3bc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b1c2217c3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b1c2217c3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377fb9d11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377fb9d11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377fb9d11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377fb9d11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377fb9d11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377fb9d11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377fb9d11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377fb9d11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377fb9d11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377fb9d11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26024"/>
          <a:stretch/>
        </p:blipFill>
        <p:spPr>
          <a:xfrm>
            <a:off x="6569325" y="-36475"/>
            <a:ext cx="2351027" cy="1990302"/>
          </a:xfrm>
          <a:prstGeom prst="rect">
            <a:avLst/>
          </a:prstGeom>
          <a:noFill/>
          <a:ln>
            <a:noFill/>
          </a:ln>
        </p:spPr>
      </p:pic>
      <p:sp>
        <p:nvSpPr>
          <p:cNvPr id="10" name="Google Shape;10;p2"/>
          <p:cNvSpPr/>
          <p:nvPr/>
        </p:nvSpPr>
        <p:spPr>
          <a:xfrm>
            <a:off x="7816375" y="125400"/>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rotWithShape="1">
          <a:blip r:embed="rId2">
            <a:alphaModFix/>
          </a:blip>
          <a:srcRect b="18114" l="-2684" r="51068" t="19075"/>
          <a:stretch/>
        </p:blipFill>
        <p:spPr>
          <a:xfrm rot="10800000">
            <a:off x="16775" y="3153198"/>
            <a:ext cx="1429250" cy="1990302"/>
          </a:xfrm>
          <a:prstGeom prst="rect">
            <a:avLst/>
          </a:prstGeom>
          <a:noFill/>
          <a:ln>
            <a:noFill/>
          </a:ln>
        </p:spPr>
      </p:pic>
      <p:pic>
        <p:nvPicPr>
          <p:cNvPr id="12" name="Google Shape;12;p2"/>
          <p:cNvPicPr preferRelativeResize="0"/>
          <p:nvPr/>
        </p:nvPicPr>
        <p:blipFill rotWithShape="1">
          <a:blip r:embed="rId2">
            <a:alphaModFix/>
          </a:blip>
          <a:srcRect b="8" l="54660" r="117" t="11636"/>
          <a:stretch/>
        </p:blipFill>
        <p:spPr>
          <a:xfrm>
            <a:off x="-337975" y="672500"/>
            <a:ext cx="1252189" cy="2799744"/>
          </a:xfrm>
          <a:prstGeom prst="rect">
            <a:avLst/>
          </a:prstGeom>
          <a:noFill/>
          <a:ln>
            <a:noFill/>
          </a:ln>
        </p:spPr>
      </p:pic>
      <p:sp>
        <p:nvSpPr>
          <p:cNvPr id="13" name="Google Shape;13;p2"/>
          <p:cNvSpPr/>
          <p:nvPr/>
        </p:nvSpPr>
        <p:spPr>
          <a:xfrm>
            <a:off x="6732025" y="384475"/>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208275" y="12011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79400" y="4151300"/>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96550" y="2768975"/>
            <a:ext cx="299100" cy="2991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10450" y="1592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txBox="1"/>
          <p:nvPr>
            <p:ph type="ctrTitle"/>
          </p:nvPr>
        </p:nvSpPr>
        <p:spPr>
          <a:xfrm>
            <a:off x="1405800" y="1394787"/>
            <a:ext cx="6332400" cy="1890300"/>
          </a:xfrm>
          <a:prstGeom prst="rect">
            <a:avLst/>
          </a:prstGeom>
        </p:spPr>
        <p:txBody>
          <a:bodyPr anchorCtr="0" anchor="b" bIns="91425" lIns="91425" spcFirstLastPara="1" rIns="91425" wrap="square" tIns="91425">
            <a:noAutofit/>
          </a:bodyPr>
          <a:lstStyle>
            <a:lvl1pPr lvl="0" algn="l">
              <a:lnSpc>
                <a:spcPct val="100000"/>
              </a:lnSpc>
              <a:spcBef>
                <a:spcPts val="0"/>
              </a:spcBef>
              <a:spcAft>
                <a:spcPts val="0"/>
              </a:spcAft>
              <a:buSzPts val="5200"/>
              <a:buFont typeface="Fascinate Inline"/>
              <a:buNone/>
              <a:defRPr sz="5500"/>
            </a:lvl1pPr>
            <a:lvl2pPr lvl="1" algn="ctr">
              <a:spcBef>
                <a:spcPts val="0"/>
              </a:spcBef>
              <a:spcAft>
                <a:spcPts val="0"/>
              </a:spcAft>
              <a:buSzPts val="5200"/>
              <a:buFont typeface="Fascinate Inline"/>
              <a:buNone/>
              <a:defRPr sz="5200">
                <a:latin typeface="Fascinate Inline"/>
                <a:ea typeface="Fascinate Inline"/>
                <a:cs typeface="Fascinate Inline"/>
                <a:sym typeface="Fascinate Inline"/>
              </a:defRPr>
            </a:lvl2pPr>
            <a:lvl3pPr lvl="2" algn="ctr">
              <a:spcBef>
                <a:spcPts val="0"/>
              </a:spcBef>
              <a:spcAft>
                <a:spcPts val="0"/>
              </a:spcAft>
              <a:buSzPts val="5200"/>
              <a:buFont typeface="Fascinate Inline"/>
              <a:buNone/>
              <a:defRPr sz="5200">
                <a:latin typeface="Fascinate Inline"/>
                <a:ea typeface="Fascinate Inline"/>
                <a:cs typeface="Fascinate Inline"/>
                <a:sym typeface="Fascinate Inline"/>
              </a:defRPr>
            </a:lvl3pPr>
            <a:lvl4pPr lvl="3" algn="ctr">
              <a:spcBef>
                <a:spcPts val="0"/>
              </a:spcBef>
              <a:spcAft>
                <a:spcPts val="0"/>
              </a:spcAft>
              <a:buSzPts val="5200"/>
              <a:buFont typeface="Fascinate Inline"/>
              <a:buNone/>
              <a:defRPr sz="5200">
                <a:latin typeface="Fascinate Inline"/>
                <a:ea typeface="Fascinate Inline"/>
                <a:cs typeface="Fascinate Inline"/>
                <a:sym typeface="Fascinate Inline"/>
              </a:defRPr>
            </a:lvl4pPr>
            <a:lvl5pPr lvl="4" algn="ctr">
              <a:spcBef>
                <a:spcPts val="0"/>
              </a:spcBef>
              <a:spcAft>
                <a:spcPts val="0"/>
              </a:spcAft>
              <a:buSzPts val="5200"/>
              <a:buFont typeface="Fascinate Inline"/>
              <a:buNone/>
              <a:defRPr sz="5200">
                <a:latin typeface="Fascinate Inline"/>
                <a:ea typeface="Fascinate Inline"/>
                <a:cs typeface="Fascinate Inline"/>
                <a:sym typeface="Fascinate Inline"/>
              </a:defRPr>
            </a:lvl5pPr>
            <a:lvl6pPr lvl="5" algn="ctr">
              <a:spcBef>
                <a:spcPts val="0"/>
              </a:spcBef>
              <a:spcAft>
                <a:spcPts val="0"/>
              </a:spcAft>
              <a:buSzPts val="5200"/>
              <a:buFont typeface="Fascinate Inline"/>
              <a:buNone/>
              <a:defRPr sz="5200">
                <a:latin typeface="Fascinate Inline"/>
                <a:ea typeface="Fascinate Inline"/>
                <a:cs typeface="Fascinate Inline"/>
                <a:sym typeface="Fascinate Inline"/>
              </a:defRPr>
            </a:lvl6pPr>
            <a:lvl7pPr lvl="6" algn="ctr">
              <a:spcBef>
                <a:spcPts val="0"/>
              </a:spcBef>
              <a:spcAft>
                <a:spcPts val="0"/>
              </a:spcAft>
              <a:buSzPts val="5200"/>
              <a:buFont typeface="Fascinate Inline"/>
              <a:buNone/>
              <a:defRPr sz="5200">
                <a:latin typeface="Fascinate Inline"/>
                <a:ea typeface="Fascinate Inline"/>
                <a:cs typeface="Fascinate Inline"/>
                <a:sym typeface="Fascinate Inline"/>
              </a:defRPr>
            </a:lvl7pPr>
            <a:lvl8pPr lvl="7" algn="ctr">
              <a:spcBef>
                <a:spcPts val="0"/>
              </a:spcBef>
              <a:spcAft>
                <a:spcPts val="0"/>
              </a:spcAft>
              <a:buSzPts val="5200"/>
              <a:buFont typeface="Fascinate Inline"/>
              <a:buNone/>
              <a:defRPr sz="5200">
                <a:latin typeface="Fascinate Inline"/>
                <a:ea typeface="Fascinate Inline"/>
                <a:cs typeface="Fascinate Inline"/>
                <a:sym typeface="Fascinate Inline"/>
              </a:defRPr>
            </a:lvl8pPr>
            <a:lvl9pPr lvl="8" algn="ctr">
              <a:spcBef>
                <a:spcPts val="0"/>
              </a:spcBef>
              <a:spcAft>
                <a:spcPts val="0"/>
              </a:spcAft>
              <a:buSzPts val="5200"/>
              <a:buFont typeface="Fascinate Inline"/>
              <a:buNone/>
              <a:defRPr sz="5200">
                <a:latin typeface="Fascinate Inline"/>
                <a:ea typeface="Fascinate Inline"/>
                <a:cs typeface="Fascinate Inline"/>
                <a:sym typeface="Fascinate Inline"/>
              </a:defRPr>
            </a:lvl9pPr>
          </a:lstStyle>
          <a:p/>
        </p:txBody>
      </p:sp>
      <p:sp>
        <p:nvSpPr>
          <p:cNvPr id="19" name="Google Shape;19;p2"/>
          <p:cNvSpPr txBox="1"/>
          <p:nvPr>
            <p:ph idx="1" type="subTitle"/>
          </p:nvPr>
        </p:nvSpPr>
        <p:spPr>
          <a:xfrm>
            <a:off x="1405800" y="3361113"/>
            <a:ext cx="4619700" cy="3876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20" name="Google Shape;20;p2"/>
          <p:cNvGrpSpPr/>
          <p:nvPr/>
        </p:nvGrpSpPr>
        <p:grpSpPr>
          <a:xfrm>
            <a:off x="5850300" y="1442571"/>
            <a:ext cx="5617951" cy="5479398"/>
            <a:chOff x="5850300" y="1203177"/>
            <a:chExt cx="5617951" cy="5479398"/>
          </a:xfrm>
        </p:grpSpPr>
        <p:pic>
          <p:nvPicPr>
            <p:cNvPr id="21" name="Google Shape;21;p2"/>
            <p:cNvPicPr preferRelativeResize="0"/>
            <p:nvPr/>
          </p:nvPicPr>
          <p:blipFill rotWithShape="1">
            <a:blip r:embed="rId3">
              <a:alphaModFix/>
            </a:blip>
            <a:srcRect b="0" l="0" r="537" t="-1832"/>
            <a:stretch/>
          </p:blipFill>
          <p:spPr>
            <a:xfrm flipH="1" rot="10800000">
              <a:off x="5850300" y="1203177"/>
              <a:ext cx="5617951" cy="5479398"/>
            </a:xfrm>
            <a:prstGeom prst="rect">
              <a:avLst/>
            </a:prstGeom>
            <a:noFill/>
            <a:ln>
              <a:noFill/>
            </a:ln>
          </p:spPr>
        </p:pic>
        <p:sp>
          <p:nvSpPr>
            <p:cNvPr id="22" name="Google Shape;22;p2"/>
            <p:cNvSpPr/>
            <p:nvPr/>
          </p:nvSpPr>
          <p:spPr>
            <a:xfrm>
              <a:off x="6979525" y="31431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938850" y="350242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269725" y="43764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0" name="Shape 130"/>
        <p:cNvGrpSpPr/>
        <p:nvPr/>
      </p:nvGrpSpPr>
      <p:grpSpPr>
        <a:xfrm>
          <a:off x="0" y="0"/>
          <a:ext cx="0" cy="0"/>
          <a:chOff x="0" y="0"/>
          <a:chExt cx="0" cy="0"/>
        </a:xfrm>
      </p:grpSpPr>
      <p:pic>
        <p:nvPicPr>
          <p:cNvPr id="131" name="Google Shape;131;p11"/>
          <p:cNvPicPr preferRelativeResize="0"/>
          <p:nvPr/>
        </p:nvPicPr>
        <p:blipFill rotWithShape="1">
          <a:blip r:embed="rId2">
            <a:alphaModFix/>
          </a:blip>
          <a:srcRect b="-4883" l="-401" r="0" t="-3388"/>
          <a:stretch/>
        </p:blipFill>
        <p:spPr>
          <a:xfrm rot="5400000">
            <a:off x="6575049" y="-2890325"/>
            <a:ext cx="3954151" cy="4880052"/>
          </a:xfrm>
          <a:prstGeom prst="rect">
            <a:avLst/>
          </a:prstGeom>
          <a:noFill/>
          <a:ln>
            <a:noFill/>
          </a:ln>
        </p:spPr>
      </p:pic>
      <p:sp>
        <p:nvSpPr>
          <p:cNvPr id="132" name="Google Shape;132;p11"/>
          <p:cNvSpPr/>
          <p:nvPr/>
        </p:nvSpPr>
        <p:spPr>
          <a:xfrm flipH="1" rot="5400000">
            <a:off x="7233037" y="330113"/>
            <a:ext cx="425400" cy="42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
          <p:cNvSpPr/>
          <p:nvPr/>
        </p:nvSpPr>
        <p:spPr>
          <a:xfrm flipH="1" rot="5400000">
            <a:off x="8337013" y="218774"/>
            <a:ext cx="670200" cy="6702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1"/>
          <p:cNvPicPr preferRelativeResize="0"/>
          <p:nvPr/>
        </p:nvPicPr>
        <p:blipFill rotWithShape="1">
          <a:blip r:embed="rId2">
            <a:alphaModFix/>
          </a:blip>
          <a:srcRect b="-3743" l="-4258" r="-114" t="-531"/>
          <a:stretch/>
        </p:blipFill>
        <p:spPr>
          <a:xfrm rot="10800000">
            <a:off x="-171151" y="3187726"/>
            <a:ext cx="3120051" cy="3567000"/>
          </a:xfrm>
          <a:prstGeom prst="rect">
            <a:avLst/>
          </a:prstGeom>
          <a:noFill/>
          <a:ln>
            <a:noFill/>
          </a:ln>
        </p:spPr>
      </p:pic>
      <p:sp>
        <p:nvSpPr>
          <p:cNvPr id="135" name="Google Shape;135;p11"/>
          <p:cNvSpPr/>
          <p:nvPr/>
        </p:nvSpPr>
        <p:spPr>
          <a:xfrm>
            <a:off x="429498" y="4123727"/>
            <a:ext cx="782700" cy="7827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1"/>
          <p:cNvSpPr txBox="1"/>
          <p:nvPr>
            <p:ph hasCustomPrompt="1" type="title"/>
          </p:nvPr>
        </p:nvSpPr>
        <p:spPr>
          <a:xfrm>
            <a:off x="1331400" y="1809900"/>
            <a:ext cx="6481200" cy="113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7" name="Google Shape;137;p11"/>
          <p:cNvSpPr txBox="1"/>
          <p:nvPr>
            <p:ph idx="1" type="body"/>
          </p:nvPr>
        </p:nvSpPr>
        <p:spPr>
          <a:xfrm>
            <a:off x="1331455" y="2945999"/>
            <a:ext cx="6481200" cy="387600"/>
          </a:xfrm>
          <a:prstGeom prst="rect">
            <a:avLst/>
          </a:prstGeom>
          <a:noFill/>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grpSp>
        <p:nvGrpSpPr>
          <p:cNvPr id="138" name="Google Shape;138;p11"/>
          <p:cNvGrpSpPr/>
          <p:nvPr/>
        </p:nvGrpSpPr>
        <p:grpSpPr>
          <a:xfrm>
            <a:off x="6701875" y="1598727"/>
            <a:ext cx="5617951" cy="5479398"/>
            <a:chOff x="4530175" y="1831827"/>
            <a:chExt cx="5617951" cy="5479398"/>
          </a:xfrm>
        </p:grpSpPr>
        <p:pic>
          <p:nvPicPr>
            <p:cNvPr id="139" name="Google Shape;139;p11"/>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140" name="Google Shape;140;p11"/>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 name="Google Shape;145;p11"/>
          <p:cNvGrpSpPr/>
          <p:nvPr/>
        </p:nvGrpSpPr>
        <p:grpSpPr>
          <a:xfrm rot="10800000">
            <a:off x="-2727875" y="-2102723"/>
            <a:ext cx="5617951" cy="5479398"/>
            <a:chOff x="4530175" y="1831827"/>
            <a:chExt cx="5617951" cy="5479398"/>
          </a:xfrm>
        </p:grpSpPr>
        <p:pic>
          <p:nvPicPr>
            <p:cNvPr id="146" name="Google Shape;146;p11"/>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147" name="Google Shape;147;p11"/>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2" name="Shape 1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53" name="Shape 153"/>
        <p:cNvGrpSpPr/>
        <p:nvPr/>
      </p:nvGrpSpPr>
      <p:grpSpPr>
        <a:xfrm>
          <a:off x="0" y="0"/>
          <a:ext cx="0" cy="0"/>
          <a:chOff x="0" y="0"/>
          <a:chExt cx="0" cy="0"/>
        </a:xfrm>
      </p:grpSpPr>
      <p:pic>
        <p:nvPicPr>
          <p:cNvPr id="154" name="Google Shape;154;p13"/>
          <p:cNvPicPr preferRelativeResize="0"/>
          <p:nvPr/>
        </p:nvPicPr>
        <p:blipFill rotWithShape="1">
          <a:blip r:embed="rId2">
            <a:alphaModFix/>
          </a:blip>
          <a:srcRect b="0" l="43078" r="0" t="16051"/>
          <a:stretch/>
        </p:blipFill>
        <p:spPr>
          <a:xfrm rot="10800000">
            <a:off x="7822546" y="2884848"/>
            <a:ext cx="1338224" cy="2258652"/>
          </a:xfrm>
          <a:prstGeom prst="rect">
            <a:avLst/>
          </a:prstGeom>
          <a:noFill/>
          <a:ln>
            <a:noFill/>
          </a:ln>
        </p:spPr>
      </p:pic>
      <p:sp>
        <p:nvSpPr>
          <p:cNvPr id="155" name="Google Shape;155;p13"/>
          <p:cNvSpPr/>
          <p:nvPr/>
        </p:nvSpPr>
        <p:spPr>
          <a:xfrm rot="10800000">
            <a:off x="8325015" y="4111787"/>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rot="10800000">
            <a:off x="8063315" y="4027862"/>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rot="10800000">
            <a:off x="8063315" y="3166212"/>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13"/>
          <p:cNvPicPr preferRelativeResize="0"/>
          <p:nvPr/>
        </p:nvPicPr>
        <p:blipFill rotWithShape="1">
          <a:blip r:embed="rId3">
            <a:alphaModFix/>
          </a:blip>
          <a:srcRect b="488" l="0" r="189" t="-199"/>
          <a:stretch/>
        </p:blipFill>
        <p:spPr>
          <a:xfrm rot="10800000">
            <a:off x="-3360500" y="998425"/>
            <a:ext cx="4963825" cy="4724176"/>
          </a:xfrm>
          <a:prstGeom prst="rect">
            <a:avLst/>
          </a:prstGeom>
          <a:noFill/>
          <a:ln>
            <a:noFill/>
          </a:ln>
        </p:spPr>
      </p:pic>
      <p:sp>
        <p:nvSpPr>
          <p:cNvPr id="159" name="Google Shape;159;p13"/>
          <p:cNvSpPr/>
          <p:nvPr/>
        </p:nvSpPr>
        <p:spPr>
          <a:xfrm flipH="1">
            <a:off x="194171" y="2741160"/>
            <a:ext cx="414900" cy="4149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flipH="1">
            <a:off x="16786" y="3859707"/>
            <a:ext cx="612300" cy="612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flipH="1">
            <a:off x="808690" y="3692272"/>
            <a:ext cx="529500" cy="529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13"/>
          <p:cNvPicPr preferRelativeResize="0"/>
          <p:nvPr/>
        </p:nvPicPr>
        <p:blipFill rotWithShape="1">
          <a:blip r:embed="rId2">
            <a:alphaModFix/>
          </a:blip>
          <a:srcRect b="18114" l="-2684" r="51068" t="19075"/>
          <a:stretch/>
        </p:blipFill>
        <p:spPr>
          <a:xfrm>
            <a:off x="8121637" y="-2"/>
            <a:ext cx="1429250" cy="1990302"/>
          </a:xfrm>
          <a:prstGeom prst="rect">
            <a:avLst/>
          </a:prstGeom>
          <a:noFill/>
          <a:ln>
            <a:noFill/>
          </a:ln>
        </p:spPr>
      </p:pic>
      <p:sp>
        <p:nvSpPr>
          <p:cNvPr id="163" name="Google Shape;163;p13"/>
          <p:cNvSpPr/>
          <p:nvPr/>
        </p:nvSpPr>
        <p:spPr>
          <a:xfrm rot="10800000">
            <a:off x="8589400" y="395109"/>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txBox="1"/>
          <p:nvPr>
            <p:ph hasCustomPrompt="1" type="title"/>
          </p:nvPr>
        </p:nvSpPr>
        <p:spPr>
          <a:xfrm>
            <a:off x="1461925" y="1364047"/>
            <a:ext cx="976500" cy="409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5" name="Google Shape;165;p13"/>
          <p:cNvSpPr txBox="1"/>
          <p:nvPr>
            <p:ph hasCustomPrompt="1" idx="2" type="title"/>
          </p:nvPr>
        </p:nvSpPr>
        <p:spPr>
          <a:xfrm>
            <a:off x="4083727" y="1364047"/>
            <a:ext cx="976500" cy="409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6" name="Google Shape;166;p13"/>
          <p:cNvSpPr txBox="1"/>
          <p:nvPr>
            <p:ph hasCustomPrompt="1" idx="3" type="title"/>
          </p:nvPr>
        </p:nvSpPr>
        <p:spPr>
          <a:xfrm>
            <a:off x="2772818" y="3138817"/>
            <a:ext cx="976500" cy="409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7" name="Google Shape;167;p13"/>
          <p:cNvSpPr txBox="1"/>
          <p:nvPr>
            <p:ph hasCustomPrompt="1" idx="4" type="title"/>
          </p:nvPr>
        </p:nvSpPr>
        <p:spPr>
          <a:xfrm>
            <a:off x="5394670" y="3138817"/>
            <a:ext cx="976500" cy="409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8" name="Google Shape;168;p13"/>
          <p:cNvSpPr txBox="1"/>
          <p:nvPr>
            <p:ph idx="1" type="subTitle"/>
          </p:nvPr>
        </p:nvSpPr>
        <p:spPr>
          <a:xfrm>
            <a:off x="713400" y="2108388"/>
            <a:ext cx="2473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9" name="Google Shape;169;p13"/>
          <p:cNvSpPr txBox="1"/>
          <p:nvPr>
            <p:ph idx="5" type="subTitle"/>
          </p:nvPr>
        </p:nvSpPr>
        <p:spPr>
          <a:xfrm>
            <a:off x="3335250" y="2108388"/>
            <a:ext cx="2473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0" name="Google Shape;170;p13"/>
          <p:cNvSpPr txBox="1"/>
          <p:nvPr>
            <p:ph idx="6" type="subTitle"/>
          </p:nvPr>
        </p:nvSpPr>
        <p:spPr>
          <a:xfrm>
            <a:off x="2024317" y="3879497"/>
            <a:ext cx="2473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1" name="Google Shape;171;p13"/>
          <p:cNvSpPr txBox="1"/>
          <p:nvPr>
            <p:ph idx="7" type="subTitle"/>
          </p:nvPr>
        </p:nvSpPr>
        <p:spPr>
          <a:xfrm>
            <a:off x="4646167" y="3879497"/>
            <a:ext cx="2473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2" name="Google Shape;172;p13"/>
          <p:cNvSpPr txBox="1"/>
          <p:nvPr>
            <p:ph idx="8" type="subTitle"/>
          </p:nvPr>
        </p:nvSpPr>
        <p:spPr>
          <a:xfrm>
            <a:off x="2024325" y="3474927"/>
            <a:ext cx="2473500" cy="5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13"/>
          <p:cNvSpPr txBox="1"/>
          <p:nvPr>
            <p:ph idx="9" type="subTitle"/>
          </p:nvPr>
        </p:nvSpPr>
        <p:spPr>
          <a:xfrm>
            <a:off x="4646176" y="3474927"/>
            <a:ext cx="2473500" cy="5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4" name="Google Shape;174;p13"/>
          <p:cNvSpPr txBox="1"/>
          <p:nvPr>
            <p:ph idx="13" type="subTitle"/>
          </p:nvPr>
        </p:nvSpPr>
        <p:spPr>
          <a:xfrm>
            <a:off x="713400" y="1703501"/>
            <a:ext cx="2473500" cy="5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13"/>
          <p:cNvSpPr txBox="1"/>
          <p:nvPr>
            <p:ph idx="14" type="subTitle"/>
          </p:nvPr>
        </p:nvSpPr>
        <p:spPr>
          <a:xfrm>
            <a:off x="3335250" y="1703501"/>
            <a:ext cx="2473500" cy="5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6" name="Google Shape;176;p13"/>
          <p:cNvSpPr txBox="1"/>
          <p:nvPr>
            <p:ph idx="15" type="title"/>
          </p:nvPr>
        </p:nvSpPr>
        <p:spPr>
          <a:xfrm>
            <a:off x="713400" y="409500"/>
            <a:ext cx="7717200" cy="5727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7" name="Google Shape;177;p13"/>
          <p:cNvSpPr txBox="1"/>
          <p:nvPr>
            <p:ph hasCustomPrompt="1" idx="16" type="title"/>
          </p:nvPr>
        </p:nvSpPr>
        <p:spPr>
          <a:xfrm>
            <a:off x="6705578" y="1364047"/>
            <a:ext cx="976500" cy="409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78" name="Google Shape;178;p13"/>
          <p:cNvSpPr txBox="1"/>
          <p:nvPr>
            <p:ph idx="17" type="subTitle"/>
          </p:nvPr>
        </p:nvSpPr>
        <p:spPr>
          <a:xfrm>
            <a:off x="5957101" y="2108388"/>
            <a:ext cx="2473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9" name="Google Shape;179;p13"/>
          <p:cNvSpPr txBox="1"/>
          <p:nvPr>
            <p:ph idx="18" type="subTitle"/>
          </p:nvPr>
        </p:nvSpPr>
        <p:spPr>
          <a:xfrm>
            <a:off x="5957101" y="1703501"/>
            <a:ext cx="2473500" cy="5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80" name="Shape 180"/>
        <p:cNvGrpSpPr/>
        <p:nvPr/>
      </p:nvGrpSpPr>
      <p:grpSpPr>
        <a:xfrm>
          <a:off x="0" y="0"/>
          <a:ext cx="0" cy="0"/>
          <a:chOff x="0" y="0"/>
          <a:chExt cx="0" cy="0"/>
        </a:xfrm>
      </p:grpSpPr>
      <p:pic>
        <p:nvPicPr>
          <p:cNvPr id="181" name="Google Shape;181;p14"/>
          <p:cNvPicPr preferRelativeResize="0"/>
          <p:nvPr/>
        </p:nvPicPr>
        <p:blipFill rotWithShape="1">
          <a:blip r:embed="rId2">
            <a:alphaModFix/>
          </a:blip>
          <a:srcRect b="-21550" l="-7246" r="5610" t="0"/>
          <a:stretch/>
        </p:blipFill>
        <p:spPr>
          <a:xfrm flipH="1">
            <a:off x="-2" y="-1382226"/>
            <a:ext cx="2678127" cy="3665402"/>
          </a:xfrm>
          <a:prstGeom prst="rect">
            <a:avLst/>
          </a:prstGeom>
          <a:noFill/>
          <a:ln>
            <a:noFill/>
          </a:ln>
        </p:spPr>
      </p:pic>
      <p:sp>
        <p:nvSpPr>
          <p:cNvPr id="182" name="Google Shape;182;p14"/>
          <p:cNvSpPr/>
          <p:nvPr/>
        </p:nvSpPr>
        <p:spPr>
          <a:xfrm flipH="1" rot="10800000">
            <a:off x="378589" y="231261"/>
            <a:ext cx="689700" cy="6897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14"/>
          <p:cNvPicPr preferRelativeResize="0"/>
          <p:nvPr/>
        </p:nvPicPr>
        <p:blipFill rotWithShape="1">
          <a:blip r:embed="rId2">
            <a:alphaModFix/>
          </a:blip>
          <a:srcRect b="-11924" l="-4045" r="2408" t="4881"/>
          <a:stretch/>
        </p:blipFill>
        <p:spPr>
          <a:xfrm>
            <a:off x="5981975" y="-1608224"/>
            <a:ext cx="3162026" cy="3810800"/>
          </a:xfrm>
          <a:prstGeom prst="rect">
            <a:avLst/>
          </a:prstGeom>
          <a:noFill/>
          <a:ln>
            <a:noFill/>
          </a:ln>
        </p:spPr>
      </p:pic>
      <p:sp>
        <p:nvSpPr>
          <p:cNvPr id="184" name="Google Shape;184;p14"/>
          <p:cNvSpPr/>
          <p:nvPr/>
        </p:nvSpPr>
        <p:spPr>
          <a:xfrm rot="10800000">
            <a:off x="7882803" y="273170"/>
            <a:ext cx="814200" cy="8142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a:off x="6805900" y="12"/>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txBox="1"/>
          <p:nvPr>
            <p:ph type="title"/>
          </p:nvPr>
        </p:nvSpPr>
        <p:spPr>
          <a:xfrm>
            <a:off x="2914425" y="3210900"/>
            <a:ext cx="5145600" cy="44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7" name="Google Shape;187;p14"/>
          <p:cNvSpPr txBox="1"/>
          <p:nvPr>
            <p:ph idx="1" type="subTitle"/>
          </p:nvPr>
        </p:nvSpPr>
        <p:spPr>
          <a:xfrm>
            <a:off x="2915000" y="1488300"/>
            <a:ext cx="5145600" cy="1608300"/>
          </a:xfrm>
          <a:prstGeom prst="rect">
            <a:avLst/>
          </a:prstGeom>
        </p:spPr>
        <p:txBody>
          <a:bodyPr anchorCtr="0" anchor="b" bIns="91425" lIns="91425" spcFirstLastPara="1" rIns="91425" wrap="square" tIns="91425">
            <a:noAutofit/>
          </a:bodyPr>
          <a:lstStyle>
            <a:lvl1pPr lvl="0" algn="r">
              <a:spcBef>
                <a:spcPts val="0"/>
              </a:spcBef>
              <a:spcAft>
                <a:spcPts val="0"/>
              </a:spcAft>
              <a:buSzPts val="2400"/>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88" name="Google Shape;188;p14"/>
          <p:cNvGrpSpPr/>
          <p:nvPr/>
        </p:nvGrpSpPr>
        <p:grpSpPr>
          <a:xfrm>
            <a:off x="-2223050" y="1630227"/>
            <a:ext cx="5617951" cy="5479398"/>
            <a:chOff x="4530175" y="1831827"/>
            <a:chExt cx="5617951" cy="5479398"/>
          </a:xfrm>
        </p:grpSpPr>
        <p:pic>
          <p:nvPicPr>
            <p:cNvPr id="189" name="Google Shape;189;p14"/>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190" name="Google Shape;190;p14"/>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_1">
    <p:spTree>
      <p:nvGrpSpPr>
        <p:cNvPr id="195" name="Shape 195"/>
        <p:cNvGrpSpPr/>
        <p:nvPr/>
      </p:nvGrpSpPr>
      <p:grpSpPr>
        <a:xfrm>
          <a:off x="0" y="0"/>
          <a:ext cx="0" cy="0"/>
          <a:chOff x="0" y="0"/>
          <a:chExt cx="0" cy="0"/>
        </a:xfrm>
      </p:grpSpPr>
      <p:sp>
        <p:nvSpPr>
          <p:cNvPr id="196" name="Google Shape;196;p15"/>
          <p:cNvSpPr txBox="1"/>
          <p:nvPr>
            <p:ph hasCustomPrompt="1" type="title"/>
          </p:nvPr>
        </p:nvSpPr>
        <p:spPr>
          <a:xfrm>
            <a:off x="4714440" y="2909265"/>
            <a:ext cx="3688800" cy="816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3600"/>
              <a:buNone/>
              <a:defRPr sz="4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97" name="Google Shape;197;p15"/>
          <p:cNvSpPr txBox="1"/>
          <p:nvPr>
            <p:ph idx="1" type="subTitle"/>
          </p:nvPr>
        </p:nvSpPr>
        <p:spPr>
          <a:xfrm>
            <a:off x="4717060" y="3591513"/>
            <a:ext cx="3683400" cy="3468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 name="Google Shape;198;p15"/>
          <p:cNvSpPr txBox="1"/>
          <p:nvPr>
            <p:ph hasCustomPrompt="1" idx="2" type="title"/>
          </p:nvPr>
        </p:nvSpPr>
        <p:spPr>
          <a:xfrm>
            <a:off x="4714440" y="1205166"/>
            <a:ext cx="3688800" cy="816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3600"/>
              <a:buNone/>
              <a:defRPr sz="4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99" name="Google Shape;199;p15"/>
          <p:cNvSpPr txBox="1"/>
          <p:nvPr>
            <p:ph idx="3" type="subTitle"/>
          </p:nvPr>
        </p:nvSpPr>
        <p:spPr>
          <a:xfrm>
            <a:off x="4717060" y="1887543"/>
            <a:ext cx="3683400" cy="34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0" name="Google Shape;200;p15"/>
          <p:cNvSpPr txBox="1"/>
          <p:nvPr>
            <p:ph hasCustomPrompt="1" idx="4" type="title"/>
          </p:nvPr>
        </p:nvSpPr>
        <p:spPr>
          <a:xfrm>
            <a:off x="740760" y="2055166"/>
            <a:ext cx="3683400" cy="816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3600"/>
              <a:buNone/>
              <a:defRPr sz="4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01" name="Google Shape;201;p15"/>
          <p:cNvSpPr txBox="1"/>
          <p:nvPr>
            <p:ph idx="5" type="subTitle"/>
          </p:nvPr>
        </p:nvSpPr>
        <p:spPr>
          <a:xfrm>
            <a:off x="743535" y="2739528"/>
            <a:ext cx="3678300" cy="34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02" name="Google Shape;202;p15"/>
          <p:cNvGrpSpPr/>
          <p:nvPr/>
        </p:nvGrpSpPr>
        <p:grpSpPr>
          <a:xfrm>
            <a:off x="6621950" y="-1244575"/>
            <a:ext cx="2522050" cy="2900851"/>
            <a:chOff x="6621950" y="-1244575"/>
            <a:chExt cx="2522050" cy="2900851"/>
          </a:xfrm>
        </p:grpSpPr>
        <p:pic>
          <p:nvPicPr>
            <p:cNvPr id="203" name="Google Shape;203;p15"/>
            <p:cNvPicPr preferRelativeResize="0"/>
            <p:nvPr/>
          </p:nvPicPr>
          <p:blipFill rotWithShape="1">
            <a:blip r:embed="rId2">
              <a:alphaModFix/>
            </a:blip>
            <a:srcRect b="0" l="0" r="5606" t="5132"/>
            <a:stretch/>
          </p:blipFill>
          <p:spPr>
            <a:xfrm>
              <a:off x="6621950" y="-1244575"/>
              <a:ext cx="2522050" cy="2900851"/>
            </a:xfrm>
            <a:prstGeom prst="rect">
              <a:avLst/>
            </a:prstGeom>
            <a:noFill/>
            <a:ln>
              <a:noFill/>
            </a:ln>
          </p:spPr>
        </p:pic>
        <p:sp>
          <p:nvSpPr>
            <p:cNvPr id="204" name="Google Shape;204;p15"/>
            <p:cNvSpPr/>
            <p:nvPr/>
          </p:nvSpPr>
          <p:spPr>
            <a:xfrm rot="10800000">
              <a:off x="8060504" y="234279"/>
              <a:ext cx="699600" cy="6996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15"/>
          <p:cNvGrpSpPr/>
          <p:nvPr/>
        </p:nvGrpSpPr>
        <p:grpSpPr>
          <a:xfrm>
            <a:off x="6686699" y="4095074"/>
            <a:ext cx="3390900" cy="2756601"/>
            <a:chOff x="6686699" y="4095074"/>
            <a:chExt cx="3390900" cy="2756601"/>
          </a:xfrm>
        </p:grpSpPr>
        <p:pic>
          <p:nvPicPr>
            <p:cNvPr id="206" name="Google Shape;206;p15"/>
            <p:cNvPicPr preferRelativeResize="0"/>
            <p:nvPr/>
          </p:nvPicPr>
          <p:blipFill rotWithShape="1">
            <a:blip r:embed="rId2">
              <a:alphaModFix/>
            </a:blip>
            <a:srcRect b="-5436" l="447" r="0" t="-1573"/>
            <a:stretch/>
          </p:blipFill>
          <p:spPr>
            <a:xfrm flipH="1" rot="5400000">
              <a:off x="7003849" y="3777925"/>
              <a:ext cx="2756601" cy="3390900"/>
            </a:xfrm>
            <a:prstGeom prst="rect">
              <a:avLst/>
            </a:prstGeom>
            <a:noFill/>
            <a:ln>
              <a:noFill/>
            </a:ln>
          </p:spPr>
        </p:pic>
        <p:sp>
          <p:nvSpPr>
            <p:cNvPr id="207" name="Google Shape;207;p15"/>
            <p:cNvSpPr/>
            <p:nvPr/>
          </p:nvSpPr>
          <p:spPr>
            <a:xfrm rot="5400000">
              <a:off x="7492342" y="4629602"/>
              <a:ext cx="299100" cy="2991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p:nvPr/>
          </p:nvSpPr>
          <p:spPr>
            <a:xfrm rot="5400000">
              <a:off x="8268442" y="4543502"/>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15"/>
          <p:cNvGrpSpPr/>
          <p:nvPr/>
        </p:nvGrpSpPr>
        <p:grpSpPr>
          <a:xfrm>
            <a:off x="-2830974" y="-2939150"/>
            <a:ext cx="5109298" cy="5363323"/>
            <a:chOff x="-2830974" y="-2939150"/>
            <a:chExt cx="5109298" cy="5363323"/>
          </a:xfrm>
        </p:grpSpPr>
        <p:pic>
          <p:nvPicPr>
            <p:cNvPr id="210" name="Google Shape;210;p15"/>
            <p:cNvPicPr preferRelativeResize="0"/>
            <p:nvPr/>
          </p:nvPicPr>
          <p:blipFill>
            <a:blip r:embed="rId3">
              <a:alphaModFix/>
            </a:blip>
            <a:stretch>
              <a:fillRect/>
            </a:stretch>
          </p:blipFill>
          <p:spPr>
            <a:xfrm rot="5400000">
              <a:off x="-2957986" y="-2812138"/>
              <a:ext cx="5363323" cy="5109298"/>
            </a:xfrm>
            <a:prstGeom prst="rect">
              <a:avLst/>
            </a:prstGeom>
            <a:noFill/>
            <a:ln>
              <a:noFill/>
            </a:ln>
          </p:spPr>
        </p:pic>
        <p:sp>
          <p:nvSpPr>
            <p:cNvPr id="211" name="Google Shape;211;p15"/>
            <p:cNvSpPr/>
            <p:nvPr/>
          </p:nvSpPr>
          <p:spPr>
            <a:xfrm>
              <a:off x="304675" y="600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
            <p:cNvSpPr/>
            <p:nvPr/>
          </p:nvSpPr>
          <p:spPr>
            <a:xfrm>
              <a:off x="1283100" y="128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5"/>
          <p:cNvGrpSpPr/>
          <p:nvPr/>
        </p:nvGrpSpPr>
        <p:grpSpPr>
          <a:xfrm>
            <a:off x="-2669050" y="2021177"/>
            <a:ext cx="5617951" cy="5479398"/>
            <a:chOff x="4530175" y="1831827"/>
            <a:chExt cx="5617951" cy="5479398"/>
          </a:xfrm>
        </p:grpSpPr>
        <p:pic>
          <p:nvPicPr>
            <p:cNvPr id="214" name="Google Shape;214;p15"/>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215" name="Google Shape;215;p15"/>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5"/>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5"/>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5"/>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_1_1_1_1">
    <p:spTree>
      <p:nvGrpSpPr>
        <p:cNvPr id="220" name="Shape 220"/>
        <p:cNvGrpSpPr/>
        <p:nvPr/>
      </p:nvGrpSpPr>
      <p:grpSpPr>
        <a:xfrm>
          <a:off x="0" y="0"/>
          <a:ext cx="0" cy="0"/>
          <a:chOff x="0" y="0"/>
          <a:chExt cx="0" cy="0"/>
        </a:xfrm>
      </p:grpSpPr>
      <p:pic>
        <p:nvPicPr>
          <p:cNvPr id="221" name="Google Shape;221;p16"/>
          <p:cNvPicPr preferRelativeResize="0"/>
          <p:nvPr/>
        </p:nvPicPr>
        <p:blipFill rotWithShape="1">
          <a:blip r:embed="rId2">
            <a:alphaModFix/>
          </a:blip>
          <a:srcRect b="-3210" l="2798" r="1360" t="-3093"/>
          <a:stretch/>
        </p:blipFill>
        <p:spPr>
          <a:xfrm flipH="1" rot="-5400000">
            <a:off x="7205514" y="-3691764"/>
            <a:ext cx="5669299" cy="5990477"/>
          </a:xfrm>
          <a:prstGeom prst="rect">
            <a:avLst/>
          </a:prstGeom>
          <a:noFill/>
          <a:ln>
            <a:noFill/>
          </a:ln>
        </p:spPr>
      </p:pic>
      <p:pic>
        <p:nvPicPr>
          <p:cNvPr id="222" name="Google Shape;222;p16"/>
          <p:cNvPicPr preferRelativeResize="0"/>
          <p:nvPr/>
        </p:nvPicPr>
        <p:blipFill rotWithShape="1">
          <a:blip r:embed="rId3">
            <a:alphaModFix/>
          </a:blip>
          <a:srcRect b="-4880" l="-806" r="0" t="1264"/>
          <a:stretch/>
        </p:blipFill>
        <p:spPr>
          <a:xfrm flipH="1" rot="5400000">
            <a:off x="6462237" y="3291613"/>
            <a:ext cx="3970225" cy="4670502"/>
          </a:xfrm>
          <a:prstGeom prst="rect">
            <a:avLst/>
          </a:prstGeom>
          <a:noFill/>
          <a:ln>
            <a:noFill/>
          </a:ln>
        </p:spPr>
      </p:pic>
      <p:sp>
        <p:nvSpPr>
          <p:cNvPr id="223" name="Google Shape;223;p16"/>
          <p:cNvSpPr/>
          <p:nvPr/>
        </p:nvSpPr>
        <p:spPr>
          <a:xfrm rot="5400000">
            <a:off x="7233037" y="4402012"/>
            <a:ext cx="425400" cy="42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p:nvPr/>
        </p:nvSpPr>
        <p:spPr>
          <a:xfrm rot="5400000">
            <a:off x="8337013" y="4279551"/>
            <a:ext cx="670200" cy="6702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16"/>
          <p:cNvPicPr preferRelativeResize="0"/>
          <p:nvPr/>
        </p:nvPicPr>
        <p:blipFill rotWithShape="1">
          <a:blip r:embed="rId3">
            <a:alphaModFix/>
          </a:blip>
          <a:srcRect b="-4884" l="2419" r="0" t="62"/>
          <a:stretch/>
        </p:blipFill>
        <p:spPr>
          <a:xfrm rot="-5400000">
            <a:off x="-1763371" y="3432576"/>
            <a:ext cx="3390375" cy="4168325"/>
          </a:xfrm>
          <a:prstGeom prst="rect">
            <a:avLst/>
          </a:prstGeom>
          <a:noFill/>
          <a:ln>
            <a:noFill/>
          </a:ln>
        </p:spPr>
      </p:pic>
      <p:sp>
        <p:nvSpPr>
          <p:cNvPr id="226" name="Google Shape;226;p16"/>
          <p:cNvSpPr/>
          <p:nvPr/>
        </p:nvSpPr>
        <p:spPr>
          <a:xfrm flipH="1" rot="-5400000">
            <a:off x="651723" y="4492280"/>
            <a:ext cx="375300" cy="375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6"/>
          <p:cNvSpPr/>
          <p:nvPr/>
        </p:nvSpPr>
        <p:spPr>
          <a:xfrm flipH="1" rot="-5400000">
            <a:off x="8483899" y="302583"/>
            <a:ext cx="591300" cy="59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6"/>
          <p:cNvSpPr/>
          <p:nvPr/>
        </p:nvSpPr>
        <p:spPr>
          <a:xfrm>
            <a:off x="242100" y="4259388"/>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6"/>
          <p:cNvSpPr/>
          <p:nvPr/>
        </p:nvSpPr>
        <p:spPr>
          <a:xfrm>
            <a:off x="7540400" y="-229012"/>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6"/>
          <p:cNvSpPr/>
          <p:nvPr/>
        </p:nvSpPr>
        <p:spPr>
          <a:xfrm>
            <a:off x="8403600" y="3684514"/>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6"/>
          <p:cNvSpPr txBox="1"/>
          <p:nvPr>
            <p:ph idx="1" type="subTitle"/>
          </p:nvPr>
        </p:nvSpPr>
        <p:spPr>
          <a:xfrm>
            <a:off x="5248800" y="2199000"/>
            <a:ext cx="2615400" cy="105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2" name="Google Shape;232;p16"/>
          <p:cNvSpPr txBox="1"/>
          <p:nvPr>
            <p:ph type="title"/>
          </p:nvPr>
        </p:nvSpPr>
        <p:spPr>
          <a:xfrm>
            <a:off x="713400" y="409500"/>
            <a:ext cx="7717200" cy="5727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_1_1_1_1_1">
    <p:spTree>
      <p:nvGrpSpPr>
        <p:cNvPr id="233" name="Shape 233"/>
        <p:cNvGrpSpPr/>
        <p:nvPr/>
      </p:nvGrpSpPr>
      <p:grpSpPr>
        <a:xfrm>
          <a:off x="0" y="0"/>
          <a:ext cx="0" cy="0"/>
          <a:chOff x="0" y="0"/>
          <a:chExt cx="0" cy="0"/>
        </a:xfrm>
      </p:grpSpPr>
      <p:sp>
        <p:nvSpPr>
          <p:cNvPr id="234" name="Google Shape;234;p17"/>
          <p:cNvSpPr txBox="1"/>
          <p:nvPr>
            <p:ph idx="1" type="body"/>
          </p:nvPr>
        </p:nvSpPr>
        <p:spPr>
          <a:xfrm>
            <a:off x="980675" y="1058225"/>
            <a:ext cx="7108200" cy="1456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lnSpc>
                <a:spcPct val="115000"/>
              </a:lnSpc>
              <a:spcBef>
                <a:spcPts val="0"/>
              </a:spcBef>
              <a:spcAft>
                <a:spcPts val="0"/>
              </a:spcAft>
              <a:buClr>
                <a:schemeClr val="dk1"/>
              </a:buClr>
              <a:buSzPts val="1200"/>
              <a:buFont typeface="Be Vietnam Pro"/>
              <a:buChar char="○"/>
              <a:defRPr sz="1200"/>
            </a:lvl2pPr>
            <a:lvl3pPr indent="-304800" lvl="2" marL="1371600" rtl="0">
              <a:lnSpc>
                <a:spcPct val="115000"/>
              </a:lnSpc>
              <a:spcBef>
                <a:spcPts val="0"/>
              </a:spcBef>
              <a:spcAft>
                <a:spcPts val="0"/>
              </a:spcAft>
              <a:buClr>
                <a:schemeClr val="dk1"/>
              </a:buClr>
              <a:buSzPts val="1200"/>
              <a:buFont typeface="Be Vietnam Pro"/>
              <a:buChar char="■"/>
              <a:defRPr sz="1200"/>
            </a:lvl3pPr>
            <a:lvl4pPr indent="-304800" lvl="3" marL="1828800" rtl="0">
              <a:lnSpc>
                <a:spcPct val="115000"/>
              </a:lnSpc>
              <a:spcBef>
                <a:spcPts val="0"/>
              </a:spcBef>
              <a:spcAft>
                <a:spcPts val="0"/>
              </a:spcAft>
              <a:buClr>
                <a:schemeClr val="dk1"/>
              </a:buClr>
              <a:buSzPts val="1200"/>
              <a:buFont typeface="Be Vietnam Pro"/>
              <a:buChar char="●"/>
              <a:defRPr sz="1200"/>
            </a:lvl4pPr>
            <a:lvl5pPr indent="-304800" lvl="4" marL="2286000" rtl="0">
              <a:lnSpc>
                <a:spcPct val="115000"/>
              </a:lnSpc>
              <a:spcBef>
                <a:spcPts val="0"/>
              </a:spcBef>
              <a:spcAft>
                <a:spcPts val="0"/>
              </a:spcAft>
              <a:buClr>
                <a:schemeClr val="dk1"/>
              </a:buClr>
              <a:buSzPts val="1200"/>
              <a:buFont typeface="Be Vietnam Pro"/>
              <a:buChar char="○"/>
              <a:defRPr sz="1200"/>
            </a:lvl5pPr>
            <a:lvl6pPr indent="-304800" lvl="5" marL="2743200" rtl="0">
              <a:lnSpc>
                <a:spcPct val="115000"/>
              </a:lnSpc>
              <a:spcBef>
                <a:spcPts val="0"/>
              </a:spcBef>
              <a:spcAft>
                <a:spcPts val="0"/>
              </a:spcAft>
              <a:buClr>
                <a:schemeClr val="dk1"/>
              </a:buClr>
              <a:buSzPts val="1200"/>
              <a:buFont typeface="Be Vietnam Pro"/>
              <a:buChar char="■"/>
              <a:defRPr sz="1200"/>
            </a:lvl6pPr>
            <a:lvl7pPr indent="-304800" lvl="6" marL="3200400" rtl="0">
              <a:lnSpc>
                <a:spcPct val="115000"/>
              </a:lnSpc>
              <a:spcBef>
                <a:spcPts val="0"/>
              </a:spcBef>
              <a:spcAft>
                <a:spcPts val="0"/>
              </a:spcAft>
              <a:buClr>
                <a:schemeClr val="dk1"/>
              </a:buClr>
              <a:buSzPts val="1200"/>
              <a:buFont typeface="Be Vietnam Pro"/>
              <a:buChar char="●"/>
              <a:defRPr sz="1200"/>
            </a:lvl7pPr>
            <a:lvl8pPr indent="-304800" lvl="7" marL="3657600" rtl="0">
              <a:lnSpc>
                <a:spcPct val="115000"/>
              </a:lnSpc>
              <a:spcBef>
                <a:spcPts val="0"/>
              </a:spcBef>
              <a:spcAft>
                <a:spcPts val="0"/>
              </a:spcAft>
              <a:buClr>
                <a:schemeClr val="dk1"/>
              </a:buClr>
              <a:buSzPts val="1200"/>
              <a:buFont typeface="Be Vietnam Pro"/>
              <a:buChar char="○"/>
              <a:defRPr sz="1200"/>
            </a:lvl8pPr>
            <a:lvl9pPr indent="-304800" lvl="8" marL="4114800" rtl="0">
              <a:lnSpc>
                <a:spcPct val="115000"/>
              </a:lnSpc>
              <a:spcBef>
                <a:spcPts val="0"/>
              </a:spcBef>
              <a:spcAft>
                <a:spcPts val="0"/>
              </a:spcAft>
              <a:buClr>
                <a:schemeClr val="dk1"/>
              </a:buClr>
              <a:buSzPts val="1200"/>
              <a:buFont typeface="Be Vietnam Pro"/>
              <a:buChar char="■"/>
              <a:defRPr sz="1200"/>
            </a:lvl9pPr>
          </a:lstStyle>
          <a:p/>
        </p:txBody>
      </p:sp>
      <p:sp>
        <p:nvSpPr>
          <p:cNvPr id="235" name="Google Shape;235;p17"/>
          <p:cNvSpPr txBox="1"/>
          <p:nvPr>
            <p:ph type="title"/>
          </p:nvPr>
        </p:nvSpPr>
        <p:spPr>
          <a:xfrm>
            <a:off x="713400" y="409500"/>
            <a:ext cx="7717200" cy="5727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36" name="Google Shape;236;p17"/>
          <p:cNvPicPr preferRelativeResize="0"/>
          <p:nvPr/>
        </p:nvPicPr>
        <p:blipFill rotWithShape="1">
          <a:blip r:embed="rId2">
            <a:alphaModFix/>
          </a:blip>
          <a:srcRect b="-4883" l="-623" r="0" t="2717"/>
          <a:stretch/>
        </p:blipFill>
        <p:spPr>
          <a:xfrm flipH="1" rot="5400000">
            <a:off x="7391036" y="3991811"/>
            <a:ext cx="3014075" cy="3502350"/>
          </a:xfrm>
          <a:prstGeom prst="rect">
            <a:avLst/>
          </a:prstGeom>
          <a:noFill/>
          <a:ln>
            <a:noFill/>
          </a:ln>
        </p:spPr>
      </p:pic>
      <p:sp>
        <p:nvSpPr>
          <p:cNvPr id="237" name="Google Shape;237;p17"/>
          <p:cNvSpPr/>
          <p:nvPr/>
        </p:nvSpPr>
        <p:spPr>
          <a:xfrm rot="5400000">
            <a:off x="7999558" y="4814161"/>
            <a:ext cx="323400" cy="323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
          <p:cNvSpPr/>
          <p:nvPr/>
        </p:nvSpPr>
        <p:spPr>
          <a:xfrm rot="5400000">
            <a:off x="8839061" y="4721024"/>
            <a:ext cx="509700" cy="5097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 name="Google Shape;239;p17"/>
          <p:cNvPicPr preferRelativeResize="0"/>
          <p:nvPr/>
        </p:nvPicPr>
        <p:blipFill rotWithShape="1">
          <a:blip r:embed="rId2">
            <a:alphaModFix/>
          </a:blip>
          <a:srcRect b="-21550" l="-7246" r="5610" t="0"/>
          <a:stretch/>
        </p:blipFill>
        <p:spPr>
          <a:xfrm flipH="1">
            <a:off x="-426001" y="-1162625"/>
            <a:ext cx="2252626" cy="3083051"/>
          </a:xfrm>
          <a:prstGeom prst="rect">
            <a:avLst/>
          </a:prstGeom>
          <a:noFill/>
          <a:ln>
            <a:noFill/>
          </a:ln>
        </p:spPr>
      </p:pic>
      <p:sp>
        <p:nvSpPr>
          <p:cNvPr id="240" name="Google Shape;240;p17"/>
          <p:cNvSpPr/>
          <p:nvPr/>
        </p:nvSpPr>
        <p:spPr>
          <a:xfrm flipH="1" rot="10800000">
            <a:off x="-107561" y="194439"/>
            <a:ext cx="580200" cy="5802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7"/>
          <p:cNvSpPr/>
          <p:nvPr/>
        </p:nvSpPr>
        <p:spPr>
          <a:xfrm>
            <a:off x="773225" y="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_1_1_1_1_1_1">
    <p:spTree>
      <p:nvGrpSpPr>
        <p:cNvPr id="242" name="Shape 242"/>
        <p:cNvGrpSpPr/>
        <p:nvPr/>
      </p:nvGrpSpPr>
      <p:grpSpPr>
        <a:xfrm>
          <a:off x="0" y="0"/>
          <a:ext cx="0" cy="0"/>
          <a:chOff x="0" y="0"/>
          <a:chExt cx="0" cy="0"/>
        </a:xfrm>
      </p:grpSpPr>
      <p:pic>
        <p:nvPicPr>
          <p:cNvPr id="243" name="Google Shape;243;p18"/>
          <p:cNvPicPr preferRelativeResize="0"/>
          <p:nvPr/>
        </p:nvPicPr>
        <p:blipFill rotWithShape="1">
          <a:blip r:embed="rId2">
            <a:alphaModFix/>
          </a:blip>
          <a:srcRect b="-4876" l="-401" r="0" t="904"/>
          <a:stretch/>
        </p:blipFill>
        <p:spPr>
          <a:xfrm flipH="1" rot="5400000">
            <a:off x="6710476" y="3463651"/>
            <a:ext cx="3587325" cy="4252123"/>
          </a:xfrm>
          <a:prstGeom prst="rect">
            <a:avLst/>
          </a:prstGeom>
          <a:noFill/>
          <a:ln>
            <a:noFill/>
          </a:ln>
        </p:spPr>
      </p:pic>
      <p:sp>
        <p:nvSpPr>
          <p:cNvPr id="244" name="Google Shape;244;p18"/>
          <p:cNvSpPr/>
          <p:nvPr/>
        </p:nvSpPr>
        <p:spPr>
          <a:xfrm rot="5400000">
            <a:off x="7395242" y="4485812"/>
            <a:ext cx="385800" cy="3858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8"/>
          <p:cNvSpPr/>
          <p:nvPr/>
        </p:nvSpPr>
        <p:spPr>
          <a:xfrm rot="5400000">
            <a:off x="8396667" y="4374707"/>
            <a:ext cx="608100" cy="6081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18"/>
          <p:cNvPicPr preferRelativeResize="0"/>
          <p:nvPr/>
        </p:nvPicPr>
        <p:blipFill rotWithShape="1">
          <a:blip r:embed="rId2">
            <a:alphaModFix/>
          </a:blip>
          <a:srcRect b="-21561" l="-7246" r="5610" t="-2785"/>
          <a:stretch/>
        </p:blipFill>
        <p:spPr>
          <a:xfrm flipH="1">
            <a:off x="-243423" y="-1703474"/>
            <a:ext cx="3111373" cy="4355999"/>
          </a:xfrm>
          <a:prstGeom prst="rect">
            <a:avLst/>
          </a:prstGeom>
          <a:noFill/>
          <a:ln>
            <a:noFill/>
          </a:ln>
        </p:spPr>
      </p:pic>
      <p:sp>
        <p:nvSpPr>
          <p:cNvPr id="247" name="Google Shape;247;p18"/>
          <p:cNvSpPr/>
          <p:nvPr/>
        </p:nvSpPr>
        <p:spPr>
          <a:xfrm flipH="1" rot="10800000">
            <a:off x="196410" y="268645"/>
            <a:ext cx="801300" cy="80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p:nvPr/>
        </p:nvSpPr>
        <p:spPr>
          <a:xfrm>
            <a:off x="1412970" y="0"/>
            <a:ext cx="651000" cy="6510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
          <p:cNvSpPr txBox="1"/>
          <p:nvPr>
            <p:ph type="title"/>
          </p:nvPr>
        </p:nvSpPr>
        <p:spPr>
          <a:xfrm>
            <a:off x="4558325" y="1393375"/>
            <a:ext cx="3354300" cy="1536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0" name="Google Shape;250;p18"/>
          <p:cNvSpPr txBox="1"/>
          <p:nvPr>
            <p:ph idx="1" type="subTitle"/>
          </p:nvPr>
        </p:nvSpPr>
        <p:spPr>
          <a:xfrm>
            <a:off x="4558325" y="2910150"/>
            <a:ext cx="3354300" cy="84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1" name="Google Shape;251;p18"/>
          <p:cNvSpPr/>
          <p:nvPr>
            <p:ph idx="2" type="pic"/>
          </p:nvPr>
        </p:nvSpPr>
        <p:spPr>
          <a:xfrm>
            <a:off x="1231375" y="1042650"/>
            <a:ext cx="2796600" cy="3058200"/>
          </a:xfrm>
          <a:prstGeom prst="rect">
            <a:avLst/>
          </a:prstGeom>
          <a:noFill/>
          <a:ln cap="flat" cmpd="sng" w="9525">
            <a:solidFill>
              <a:schemeClr val="dk2"/>
            </a:solidFill>
            <a:prstDash val="solid"/>
            <a:round/>
            <a:headEnd len="sm" w="sm" type="none"/>
            <a:tailEnd len="sm" w="sm" type="none"/>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252" name="Shape 252"/>
        <p:cNvGrpSpPr/>
        <p:nvPr/>
      </p:nvGrpSpPr>
      <p:grpSpPr>
        <a:xfrm>
          <a:off x="0" y="0"/>
          <a:ext cx="0" cy="0"/>
          <a:chOff x="0" y="0"/>
          <a:chExt cx="0" cy="0"/>
        </a:xfrm>
      </p:grpSpPr>
      <p:pic>
        <p:nvPicPr>
          <p:cNvPr id="253" name="Google Shape;253;p19"/>
          <p:cNvPicPr preferRelativeResize="0"/>
          <p:nvPr/>
        </p:nvPicPr>
        <p:blipFill rotWithShape="1">
          <a:blip r:embed="rId2">
            <a:alphaModFix/>
          </a:blip>
          <a:srcRect b="0" l="-3896" r="0" t="-60"/>
          <a:stretch/>
        </p:blipFill>
        <p:spPr>
          <a:xfrm rot="-5400000">
            <a:off x="-389113" y="3901585"/>
            <a:ext cx="2442451" cy="2692324"/>
          </a:xfrm>
          <a:prstGeom prst="rect">
            <a:avLst/>
          </a:prstGeom>
          <a:noFill/>
          <a:ln>
            <a:noFill/>
          </a:ln>
        </p:spPr>
      </p:pic>
      <p:sp>
        <p:nvSpPr>
          <p:cNvPr id="254" name="Google Shape;254;p19"/>
          <p:cNvSpPr/>
          <p:nvPr/>
        </p:nvSpPr>
        <p:spPr>
          <a:xfrm rot="-5400000">
            <a:off x="349844" y="4529006"/>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rot="-5400000">
            <a:off x="759269" y="4267306"/>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rot="-5400000">
            <a:off x="1425619" y="4267306"/>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19"/>
          <p:cNvPicPr preferRelativeResize="0"/>
          <p:nvPr/>
        </p:nvPicPr>
        <p:blipFill rotWithShape="1">
          <a:blip r:embed="rId3">
            <a:alphaModFix/>
          </a:blip>
          <a:srcRect b="-10" l="0" r="149" t="-1204"/>
          <a:stretch/>
        </p:blipFill>
        <p:spPr>
          <a:xfrm rot="-5400000">
            <a:off x="7072403" y="-3584278"/>
            <a:ext cx="4965750" cy="4795173"/>
          </a:xfrm>
          <a:prstGeom prst="rect">
            <a:avLst/>
          </a:prstGeom>
          <a:noFill/>
          <a:ln>
            <a:noFill/>
          </a:ln>
        </p:spPr>
      </p:pic>
      <p:sp>
        <p:nvSpPr>
          <p:cNvPr id="258" name="Google Shape;258;p19"/>
          <p:cNvSpPr/>
          <p:nvPr/>
        </p:nvSpPr>
        <p:spPr>
          <a:xfrm flipH="1" rot="5400000">
            <a:off x="8082298" y="-93765"/>
            <a:ext cx="612300" cy="612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flipH="1" rot="5400000">
            <a:off x="8594233" y="664439"/>
            <a:ext cx="529500" cy="529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19"/>
          <p:cNvPicPr preferRelativeResize="0"/>
          <p:nvPr/>
        </p:nvPicPr>
        <p:blipFill rotWithShape="1">
          <a:blip r:embed="rId2">
            <a:alphaModFix/>
          </a:blip>
          <a:srcRect b="14720" l="0" r="52830" t="19472"/>
          <a:stretch/>
        </p:blipFill>
        <p:spPr>
          <a:xfrm rot="5400000">
            <a:off x="7952200" y="3695726"/>
            <a:ext cx="1108951" cy="1770550"/>
          </a:xfrm>
          <a:prstGeom prst="rect">
            <a:avLst/>
          </a:prstGeom>
          <a:noFill/>
          <a:ln>
            <a:noFill/>
          </a:ln>
        </p:spPr>
      </p:pic>
      <p:sp>
        <p:nvSpPr>
          <p:cNvPr id="261" name="Google Shape;261;p19"/>
          <p:cNvSpPr txBox="1"/>
          <p:nvPr>
            <p:ph type="title"/>
          </p:nvPr>
        </p:nvSpPr>
        <p:spPr>
          <a:xfrm>
            <a:off x="713400" y="409500"/>
            <a:ext cx="7717200" cy="5727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spTree>
      <p:nvGrpSpPr>
        <p:cNvPr id="262" name="Shape 262"/>
        <p:cNvGrpSpPr/>
        <p:nvPr/>
      </p:nvGrpSpPr>
      <p:grpSpPr>
        <a:xfrm>
          <a:off x="0" y="0"/>
          <a:ext cx="0" cy="0"/>
          <a:chOff x="0" y="0"/>
          <a:chExt cx="0" cy="0"/>
        </a:xfrm>
      </p:grpSpPr>
      <p:pic>
        <p:nvPicPr>
          <p:cNvPr id="263" name="Google Shape;263;p20"/>
          <p:cNvPicPr preferRelativeResize="0"/>
          <p:nvPr/>
        </p:nvPicPr>
        <p:blipFill rotWithShape="1">
          <a:blip r:embed="rId2">
            <a:alphaModFix/>
          </a:blip>
          <a:srcRect b="-3050" l="-2394" r="-2636" t="1372"/>
          <a:stretch/>
        </p:blipFill>
        <p:spPr>
          <a:xfrm flipH="1" rot="10800000">
            <a:off x="7029750" y="3153676"/>
            <a:ext cx="3009902" cy="3334349"/>
          </a:xfrm>
          <a:prstGeom prst="rect">
            <a:avLst/>
          </a:prstGeom>
          <a:noFill/>
          <a:ln>
            <a:noFill/>
          </a:ln>
        </p:spPr>
      </p:pic>
      <p:pic>
        <p:nvPicPr>
          <p:cNvPr id="264" name="Google Shape;264;p20"/>
          <p:cNvPicPr preferRelativeResize="0"/>
          <p:nvPr/>
        </p:nvPicPr>
        <p:blipFill rotWithShape="1">
          <a:blip r:embed="rId2">
            <a:alphaModFix/>
          </a:blip>
          <a:srcRect b="26" l="1578" r="-5420" t="11649"/>
          <a:stretch/>
        </p:blipFill>
        <p:spPr>
          <a:xfrm flipH="1" rot="5400000">
            <a:off x="-723825" y="3993825"/>
            <a:ext cx="2875427" cy="2798773"/>
          </a:xfrm>
          <a:prstGeom prst="rect">
            <a:avLst/>
          </a:prstGeom>
          <a:noFill/>
          <a:ln>
            <a:noFill/>
          </a:ln>
        </p:spPr>
      </p:pic>
      <p:pic>
        <p:nvPicPr>
          <p:cNvPr id="265" name="Google Shape;265;p20"/>
          <p:cNvPicPr preferRelativeResize="0"/>
          <p:nvPr/>
        </p:nvPicPr>
        <p:blipFill rotWithShape="1">
          <a:blip r:embed="rId2">
            <a:alphaModFix/>
          </a:blip>
          <a:srcRect b="20128" l="59179" r="211" t="16375"/>
          <a:stretch/>
        </p:blipFill>
        <p:spPr>
          <a:xfrm flipH="1" rot="-5400000">
            <a:off x="7818438" y="-856393"/>
            <a:ext cx="1291499" cy="2311024"/>
          </a:xfrm>
          <a:prstGeom prst="rect">
            <a:avLst/>
          </a:prstGeom>
          <a:noFill/>
          <a:ln>
            <a:noFill/>
          </a:ln>
        </p:spPr>
      </p:pic>
      <p:sp>
        <p:nvSpPr>
          <p:cNvPr id="266" name="Google Shape;266;p20"/>
          <p:cNvSpPr txBox="1"/>
          <p:nvPr>
            <p:ph type="title"/>
          </p:nvPr>
        </p:nvSpPr>
        <p:spPr>
          <a:xfrm>
            <a:off x="713232" y="409500"/>
            <a:ext cx="7717500" cy="5727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7" name="Google Shape;267;p20"/>
          <p:cNvSpPr/>
          <p:nvPr/>
        </p:nvSpPr>
        <p:spPr>
          <a:xfrm rot="-5400000">
            <a:off x="597494" y="431898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0"/>
          <p:cNvSpPr/>
          <p:nvPr/>
        </p:nvSpPr>
        <p:spPr>
          <a:xfrm rot="-5400000">
            <a:off x="8233944" y="8988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0"/>
          <p:cNvSpPr/>
          <p:nvPr/>
        </p:nvSpPr>
        <p:spPr>
          <a:xfrm rot="-5400000">
            <a:off x="7727694" y="435708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0"/>
          <p:cNvSpPr/>
          <p:nvPr/>
        </p:nvSpPr>
        <p:spPr>
          <a:xfrm rot="-5400000">
            <a:off x="8506919" y="349983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pic>
        <p:nvPicPr>
          <p:cNvPr id="26" name="Google Shape;26;p3"/>
          <p:cNvPicPr preferRelativeResize="0"/>
          <p:nvPr/>
        </p:nvPicPr>
        <p:blipFill rotWithShape="1">
          <a:blip r:embed="rId2">
            <a:alphaModFix/>
          </a:blip>
          <a:srcRect b="-3051" l="-28610" r="28610" t="42376"/>
          <a:stretch/>
        </p:blipFill>
        <p:spPr>
          <a:xfrm rot="10800000">
            <a:off x="1" y="3153675"/>
            <a:ext cx="2865599" cy="1989825"/>
          </a:xfrm>
          <a:prstGeom prst="rect">
            <a:avLst/>
          </a:prstGeom>
          <a:noFill/>
          <a:ln>
            <a:noFill/>
          </a:ln>
        </p:spPr>
      </p:pic>
      <p:pic>
        <p:nvPicPr>
          <p:cNvPr id="27" name="Google Shape;27;p3"/>
          <p:cNvPicPr preferRelativeResize="0"/>
          <p:nvPr/>
        </p:nvPicPr>
        <p:blipFill rotWithShape="1">
          <a:blip r:embed="rId2">
            <a:alphaModFix/>
          </a:blip>
          <a:srcRect b="8" l="54660" r="117" t="11636"/>
          <a:stretch/>
        </p:blipFill>
        <p:spPr>
          <a:xfrm flipH="1" rot="-5400000">
            <a:off x="773775" y="-773775"/>
            <a:ext cx="1252189" cy="2799744"/>
          </a:xfrm>
          <a:prstGeom prst="rect">
            <a:avLst/>
          </a:prstGeom>
          <a:noFill/>
          <a:ln>
            <a:noFill/>
          </a:ln>
        </p:spPr>
      </p:pic>
      <p:sp>
        <p:nvSpPr>
          <p:cNvPr id="28" name="Google Shape;28;p3"/>
          <p:cNvSpPr/>
          <p:nvPr/>
        </p:nvSpPr>
        <p:spPr>
          <a:xfrm>
            <a:off x="1375075" y="59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982825" y="4987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96850" y="348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932275" y="44687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1496825" y="4759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txBox="1"/>
          <p:nvPr>
            <p:ph type="title"/>
          </p:nvPr>
        </p:nvSpPr>
        <p:spPr>
          <a:xfrm>
            <a:off x="1176275" y="1380113"/>
            <a:ext cx="3954600" cy="1805700"/>
          </a:xfrm>
          <a:prstGeom prst="rect">
            <a:avLst/>
          </a:prstGeom>
        </p:spPr>
        <p:txBody>
          <a:bodyPr anchorCtr="0" anchor="b" bIns="91425" lIns="91425" spcFirstLastPara="1" rIns="91425" wrap="square" tIns="91425">
            <a:noAutofit/>
          </a:bodyPr>
          <a:lstStyle>
            <a:lvl1pPr lvl="0" algn="l">
              <a:spcBef>
                <a:spcPts val="0"/>
              </a:spcBef>
              <a:spcAft>
                <a:spcPts val="0"/>
              </a:spcAft>
              <a:buClr>
                <a:schemeClr val="accent3"/>
              </a:buClr>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4" name="Google Shape;34;p3"/>
          <p:cNvSpPr txBox="1"/>
          <p:nvPr>
            <p:ph idx="1" type="subTitle"/>
          </p:nvPr>
        </p:nvSpPr>
        <p:spPr>
          <a:xfrm>
            <a:off x="1176275" y="3113300"/>
            <a:ext cx="2153400" cy="650100"/>
          </a:xfrm>
          <a:prstGeom prst="rect">
            <a:avLst/>
          </a:prstGeom>
          <a:noFill/>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
          <p:cNvSpPr txBox="1"/>
          <p:nvPr>
            <p:ph hasCustomPrompt="1" idx="2" type="title"/>
          </p:nvPr>
        </p:nvSpPr>
        <p:spPr>
          <a:xfrm>
            <a:off x="6237100" y="561900"/>
            <a:ext cx="2204100" cy="1639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120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_1">
    <p:spTree>
      <p:nvGrpSpPr>
        <p:cNvPr id="271" name="Shape 271"/>
        <p:cNvGrpSpPr/>
        <p:nvPr/>
      </p:nvGrpSpPr>
      <p:grpSpPr>
        <a:xfrm>
          <a:off x="0" y="0"/>
          <a:ext cx="0" cy="0"/>
          <a:chOff x="0" y="0"/>
          <a:chExt cx="0" cy="0"/>
        </a:xfrm>
      </p:grpSpPr>
      <p:pic>
        <p:nvPicPr>
          <p:cNvPr id="272" name="Google Shape;272;p21"/>
          <p:cNvPicPr preferRelativeResize="0"/>
          <p:nvPr/>
        </p:nvPicPr>
        <p:blipFill rotWithShape="1">
          <a:blip r:embed="rId2">
            <a:alphaModFix/>
          </a:blip>
          <a:srcRect b="0" l="43078" r="0" t="16051"/>
          <a:stretch/>
        </p:blipFill>
        <p:spPr>
          <a:xfrm>
            <a:off x="-403658" y="289136"/>
            <a:ext cx="1338224" cy="2258652"/>
          </a:xfrm>
          <a:prstGeom prst="rect">
            <a:avLst/>
          </a:prstGeom>
          <a:noFill/>
          <a:ln>
            <a:noFill/>
          </a:ln>
        </p:spPr>
      </p:pic>
      <p:sp>
        <p:nvSpPr>
          <p:cNvPr id="273" name="Google Shape;273;p21"/>
          <p:cNvSpPr/>
          <p:nvPr/>
        </p:nvSpPr>
        <p:spPr>
          <a:xfrm>
            <a:off x="-169403" y="719348"/>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p:cNvSpPr/>
          <p:nvPr/>
        </p:nvSpPr>
        <p:spPr>
          <a:xfrm>
            <a:off x="417797" y="1128773"/>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a:off x="222497" y="1795123"/>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 name="Google Shape;276;p21"/>
          <p:cNvPicPr preferRelativeResize="0"/>
          <p:nvPr/>
        </p:nvPicPr>
        <p:blipFill rotWithShape="1">
          <a:blip r:embed="rId3">
            <a:alphaModFix/>
          </a:blip>
          <a:srcRect b="9" l="39" r="0" t="279"/>
          <a:stretch/>
        </p:blipFill>
        <p:spPr>
          <a:xfrm rot="5400000">
            <a:off x="6421474" y="-3587274"/>
            <a:ext cx="4971402" cy="4724200"/>
          </a:xfrm>
          <a:prstGeom prst="rect">
            <a:avLst/>
          </a:prstGeom>
          <a:noFill/>
          <a:ln>
            <a:noFill/>
          </a:ln>
        </p:spPr>
      </p:pic>
      <p:sp>
        <p:nvSpPr>
          <p:cNvPr id="277" name="Google Shape;277;p21"/>
          <p:cNvSpPr/>
          <p:nvPr/>
        </p:nvSpPr>
        <p:spPr>
          <a:xfrm flipH="1" rot="5400000">
            <a:off x="8555481" y="-326004"/>
            <a:ext cx="612300" cy="612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1"/>
          <p:cNvSpPr/>
          <p:nvPr/>
        </p:nvSpPr>
        <p:spPr>
          <a:xfrm flipH="1" rot="5400000">
            <a:off x="8424717" y="313500"/>
            <a:ext cx="529500" cy="529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21"/>
          <p:cNvPicPr preferRelativeResize="0"/>
          <p:nvPr/>
        </p:nvPicPr>
        <p:blipFill rotWithShape="1">
          <a:blip r:embed="rId2">
            <a:alphaModFix/>
          </a:blip>
          <a:srcRect b="18114" l="-2684" r="51068" t="19075"/>
          <a:stretch/>
        </p:blipFill>
        <p:spPr>
          <a:xfrm rot="10800000">
            <a:off x="-135625" y="3551761"/>
            <a:ext cx="1429250" cy="1990302"/>
          </a:xfrm>
          <a:prstGeom prst="rect">
            <a:avLst/>
          </a:prstGeom>
          <a:noFill/>
          <a:ln>
            <a:noFill/>
          </a:ln>
        </p:spPr>
      </p:pic>
      <p:sp>
        <p:nvSpPr>
          <p:cNvPr id="280" name="Google Shape;280;p21"/>
          <p:cNvSpPr/>
          <p:nvPr/>
        </p:nvSpPr>
        <p:spPr>
          <a:xfrm>
            <a:off x="227000" y="4549863"/>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21"/>
          <p:cNvPicPr preferRelativeResize="0"/>
          <p:nvPr/>
        </p:nvPicPr>
        <p:blipFill rotWithShape="1">
          <a:blip r:embed="rId2">
            <a:alphaModFix/>
          </a:blip>
          <a:srcRect b="-11400" l="83" r="7229" t="48589"/>
          <a:stretch/>
        </p:blipFill>
        <p:spPr>
          <a:xfrm rot="5400000">
            <a:off x="7223549" y="2983115"/>
            <a:ext cx="2566500" cy="1990302"/>
          </a:xfrm>
          <a:prstGeom prst="rect">
            <a:avLst/>
          </a:prstGeom>
          <a:noFill/>
          <a:ln>
            <a:noFill/>
          </a:ln>
        </p:spPr>
      </p:pic>
      <p:sp>
        <p:nvSpPr>
          <p:cNvPr id="282" name="Google Shape;282;p21"/>
          <p:cNvSpPr/>
          <p:nvPr/>
        </p:nvSpPr>
        <p:spPr>
          <a:xfrm rot="-5400000">
            <a:off x="8498526" y="4336737"/>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1"/>
          <p:cNvSpPr txBox="1"/>
          <p:nvPr>
            <p:ph idx="1" type="subTitle"/>
          </p:nvPr>
        </p:nvSpPr>
        <p:spPr>
          <a:xfrm>
            <a:off x="1381225" y="2568726"/>
            <a:ext cx="2946600" cy="1712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2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84" name="Google Shape;284;p21"/>
          <p:cNvSpPr txBox="1"/>
          <p:nvPr>
            <p:ph idx="2" type="subTitle"/>
          </p:nvPr>
        </p:nvSpPr>
        <p:spPr>
          <a:xfrm>
            <a:off x="4816175" y="2568726"/>
            <a:ext cx="2946600" cy="1712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2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85" name="Google Shape;285;p21"/>
          <p:cNvSpPr txBox="1"/>
          <p:nvPr>
            <p:ph idx="3" type="subTitle"/>
          </p:nvPr>
        </p:nvSpPr>
        <p:spPr>
          <a:xfrm>
            <a:off x="4816025" y="2113853"/>
            <a:ext cx="2946900" cy="511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6" name="Google Shape;286;p21"/>
          <p:cNvSpPr txBox="1"/>
          <p:nvPr>
            <p:ph idx="4" type="subTitle"/>
          </p:nvPr>
        </p:nvSpPr>
        <p:spPr>
          <a:xfrm>
            <a:off x="1381075" y="2113853"/>
            <a:ext cx="2946900" cy="511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7" name="Google Shape;287;p21"/>
          <p:cNvSpPr txBox="1"/>
          <p:nvPr>
            <p:ph type="title"/>
          </p:nvPr>
        </p:nvSpPr>
        <p:spPr>
          <a:xfrm>
            <a:off x="713400" y="409500"/>
            <a:ext cx="7717200" cy="572700"/>
          </a:xfrm>
          <a:prstGeom prst="rect">
            <a:avLst/>
          </a:prstGeom>
        </p:spPr>
        <p:txBody>
          <a:bodyPr anchorCtr="0" anchor="t" bIns="91425" lIns="91425" spcFirstLastPara="1" rIns="91425" wrap="square" tIns="91425">
            <a:noAutofit/>
          </a:bodyPr>
          <a:lstStyle>
            <a:lvl1pPr lvl="0" rtl="0" algn="l">
              <a:lnSpc>
                <a:spcPct val="115000"/>
              </a:lnSpc>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288" name="Shape 288"/>
        <p:cNvGrpSpPr/>
        <p:nvPr/>
      </p:nvGrpSpPr>
      <p:grpSpPr>
        <a:xfrm>
          <a:off x="0" y="0"/>
          <a:ext cx="0" cy="0"/>
          <a:chOff x="0" y="0"/>
          <a:chExt cx="0" cy="0"/>
        </a:xfrm>
      </p:grpSpPr>
      <p:pic>
        <p:nvPicPr>
          <p:cNvPr id="289" name="Google Shape;289;p22"/>
          <p:cNvPicPr preferRelativeResize="0"/>
          <p:nvPr/>
        </p:nvPicPr>
        <p:blipFill rotWithShape="1">
          <a:blip r:embed="rId2">
            <a:alphaModFix/>
          </a:blip>
          <a:srcRect b="7" l="55841" r="-5390" t="21775"/>
          <a:stretch/>
        </p:blipFill>
        <p:spPr>
          <a:xfrm rot="-5400000">
            <a:off x="553274" y="3338025"/>
            <a:ext cx="1372002" cy="2478549"/>
          </a:xfrm>
          <a:prstGeom prst="rect">
            <a:avLst/>
          </a:prstGeom>
          <a:noFill/>
          <a:ln>
            <a:noFill/>
          </a:ln>
        </p:spPr>
      </p:pic>
      <p:sp>
        <p:nvSpPr>
          <p:cNvPr id="290" name="Google Shape;290;p22"/>
          <p:cNvSpPr/>
          <p:nvPr/>
        </p:nvSpPr>
        <p:spPr>
          <a:xfrm rot="-5400000">
            <a:off x="1712610" y="4448746"/>
            <a:ext cx="299100" cy="2991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rot="-5400000">
            <a:off x="598384" y="4376173"/>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22"/>
          <p:cNvPicPr preferRelativeResize="0"/>
          <p:nvPr/>
        </p:nvPicPr>
        <p:blipFill rotWithShape="1">
          <a:blip r:embed="rId2">
            <a:alphaModFix/>
          </a:blip>
          <a:srcRect b="-13068" l="-7246" r="5610" t="37351"/>
          <a:stretch/>
        </p:blipFill>
        <p:spPr>
          <a:xfrm flipH="1" rot="10800000">
            <a:off x="6809427" y="3153198"/>
            <a:ext cx="2334573" cy="1990302"/>
          </a:xfrm>
          <a:prstGeom prst="rect">
            <a:avLst/>
          </a:prstGeom>
          <a:noFill/>
          <a:ln>
            <a:noFill/>
          </a:ln>
        </p:spPr>
      </p:pic>
      <p:sp>
        <p:nvSpPr>
          <p:cNvPr id="293" name="Google Shape;293;p22"/>
          <p:cNvSpPr/>
          <p:nvPr/>
        </p:nvSpPr>
        <p:spPr>
          <a:xfrm flipH="1">
            <a:off x="8185427" y="4103950"/>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22"/>
          <p:cNvPicPr preferRelativeResize="0"/>
          <p:nvPr/>
        </p:nvPicPr>
        <p:blipFill rotWithShape="1">
          <a:blip r:embed="rId2">
            <a:alphaModFix/>
          </a:blip>
          <a:srcRect b="-3051" l="-28610" r="28610" t="42376"/>
          <a:stretch/>
        </p:blipFill>
        <p:spPr>
          <a:xfrm>
            <a:off x="6278401" y="-175043"/>
            <a:ext cx="2865599" cy="1989825"/>
          </a:xfrm>
          <a:prstGeom prst="rect">
            <a:avLst/>
          </a:prstGeom>
          <a:noFill/>
          <a:ln>
            <a:noFill/>
          </a:ln>
        </p:spPr>
      </p:pic>
      <p:sp>
        <p:nvSpPr>
          <p:cNvPr id="295" name="Google Shape;295;p22"/>
          <p:cNvSpPr/>
          <p:nvPr/>
        </p:nvSpPr>
        <p:spPr>
          <a:xfrm rot="10800000">
            <a:off x="7689877" y="28407"/>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rot="10800000">
            <a:off x="7175877" y="-262418"/>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txBox="1"/>
          <p:nvPr>
            <p:ph hasCustomPrompt="1" type="title"/>
          </p:nvPr>
        </p:nvSpPr>
        <p:spPr>
          <a:xfrm>
            <a:off x="4052832" y="1524491"/>
            <a:ext cx="1038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8" name="Google Shape;298;p22"/>
          <p:cNvSpPr txBox="1"/>
          <p:nvPr>
            <p:ph hasCustomPrompt="1" idx="2" type="title"/>
          </p:nvPr>
        </p:nvSpPr>
        <p:spPr>
          <a:xfrm>
            <a:off x="1553800" y="2210291"/>
            <a:ext cx="1038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9" name="Google Shape;299;p22"/>
          <p:cNvSpPr txBox="1"/>
          <p:nvPr>
            <p:ph hasCustomPrompt="1" idx="3" type="title"/>
          </p:nvPr>
        </p:nvSpPr>
        <p:spPr>
          <a:xfrm>
            <a:off x="6551902" y="2210291"/>
            <a:ext cx="1038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0" name="Google Shape;300;p22"/>
          <p:cNvSpPr txBox="1"/>
          <p:nvPr>
            <p:ph idx="1" type="subTitle"/>
          </p:nvPr>
        </p:nvSpPr>
        <p:spPr>
          <a:xfrm>
            <a:off x="926650" y="3079000"/>
            <a:ext cx="2292600" cy="911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1" name="Google Shape;301;p22"/>
          <p:cNvSpPr txBox="1"/>
          <p:nvPr>
            <p:ph idx="4" type="subTitle"/>
          </p:nvPr>
        </p:nvSpPr>
        <p:spPr>
          <a:xfrm>
            <a:off x="5924675" y="3079000"/>
            <a:ext cx="2292600" cy="911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2" name="Google Shape;302;p22"/>
          <p:cNvSpPr txBox="1"/>
          <p:nvPr>
            <p:ph idx="5" type="subTitle"/>
          </p:nvPr>
        </p:nvSpPr>
        <p:spPr>
          <a:xfrm>
            <a:off x="3425625" y="2393150"/>
            <a:ext cx="2292600" cy="911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3" name="Google Shape;303;p22"/>
          <p:cNvSpPr txBox="1"/>
          <p:nvPr>
            <p:ph idx="6" type="subTitle"/>
          </p:nvPr>
        </p:nvSpPr>
        <p:spPr>
          <a:xfrm>
            <a:off x="5924675" y="2766650"/>
            <a:ext cx="2292600" cy="446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4" name="Google Shape;304;p22"/>
          <p:cNvSpPr txBox="1"/>
          <p:nvPr>
            <p:ph idx="7" type="subTitle"/>
          </p:nvPr>
        </p:nvSpPr>
        <p:spPr>
          <a:xfrm>
            <a:off x="926650" y="2766650"/>
            <a:ext cx="2292600" cy="446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5" name="Google Shape;305;p22"/>
          <p:cNvSpPr txBox="1"/>
          <p:nvPr>
            <p:ph idx="8" type="subTitle"/>
          </p:nvPr>
        </p:nvSpPr>
        <p:spPr>
          <a:xfrm>
            <a:off x="3425625" y="2080675"/>
            <a:ext cx="2292600" cy="446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6" name="Google Shape;306;p22"/>
          <p:cNvSpPr txBox="1"/>
          <p:nvPr>
            <p:ph idx="9" type="title"/>
          </p:nvPr>
        </p:nvSpPr>
        <p:spPr>
          <a:xfrm>
            <a:off x="713400" y="409500"/>
            <a:ext cx="7717200" cy="5727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2_1">
    <p:spTree>
      <p:nvGrpSpPr>
        <p:cNvPr id="307" name="Shape 307"/>
        <p:cNvGrpSpPr/>
        <p:nvPr/>
      </p:nvGrpSpPr>
      <p:grpSpPr>
        <a:xfrm>
          <a:off x="0" y="0"/>
          <a:ext cx="0" cy="0"/>
          <a:chOff x="0" y="0"/>
          <a:chExt cx="0" cy="0"/>
        </a:xfrm>
      </p:grpSpPr>
      <p:pic>
        <p:nvPicPr>
          <p:cNvPr id="308" name="Google Shape;308;p23"/>
          <p:cNvPicPr preferRelativeResize="0"/>
          <p:nvPr/>
        </p:nvPicPr>
        <p:blipFill rotWithShape="1">
          <a:blip r:embed="rId2">
            <a:alphaModFix/>
          </a:blip>
          <a:srcRect b="7" l="54660" r="117" t="21775"/>
          <a:stretch/>
        </p:blipFill>
        <p:spPr>
          <a:xfrm rot="5400000">
            <a:off x="8036488" y="-788488"/>
            <a:ext cx="1078375" cy="2134499"/>
          </a:xfrm>
          <a:prstGeom prst="rect">
            <a:avLst/>
          </a:prstGeom>
          <a:noFill/>
          <a:ln>
            <a:noFill/>
          </a:ln>
        </p:spPr>
      </p:pic>
      <p:sp>
        <p:nvSpPr>
          <p:cNvPr id="309" name="Google Shape;309;p23"/>
          <p:cNvSpPr/>
          <p:nvPr/>
        </p:nvSpPr>
        <p:spPr>
          <a:xfrm rot="5400000">
            <a:off x="7856370" y="199900"/>
            <a:ext cx="257700" cy="2577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
          <p:cNvSpPr/>
          <p:nvPr/>
        </p:nvSpPr>
        <p:spPr>
          <a:xfrm rot="5400000">
            <a:off x="8721704" y="125752"/>
            <a:ext cx="405900" cy="4059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1" name="Google Shape;311;p23"/>
          <p:cNvPicPr preferRelativeResize="0"/>
          <p:nvPr/>
        </p:nvPicPr>
        <p:blipFill rotWithShape="1">
          <a:blip r:embed="rId2">
            <a:alphaModFix/>
          </a:blip>
          <a:srcRect b="-11085" l="-813" r="-823" t="35367"/>
          <a:stretch/>
        </p:blipFill>
        <p:spPr>
          <a:xfrm flipH="1" rot="-5400000">
            <a:off x="-172148" y="3004248"/>
            <a:ext cx="2334573" cy="1990302"/>
          </a:xfrm>
          <a:prstGeom prst="rect">
            <a:avLst/>
          </a:prstGeom>
          <a:noFill/>
          <a:ln>
            <a:noFill/>
          </a:ln>
        </p:spPr>
      </p:pic>
      <p:sp>
        <p:nvSpPr>
          <p:cNvPr id="312" name="Google Shape;312;p23"/>
          <p:cNvSpPr/>
          <p:nvPr/>
        </p:nvSpPr>
        <p:spPr>
          <a:xfrm>
            <a:off x="0" y="31905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3"/>
          <p:cNvSpPr/>
          <p:nvPr/>
        </p:nvSpPr>
        <p:spPr>
          <a:xfrm>
            <a:off x="522925" y="41103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3"/>
          <p:cNvSpPr/>
          <p:nvPr/>
        </p:nvSpPr>
        <p:spPr>
          <a:xfrm>
            <a:off x="8214966" y="-182403"/>
            <a:ext cx="405900" cy="4059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txBox="1"/>
          <p:nvPr>
            <p:ph idx="1" type="subTitle"/>
          </p:nvPr>
        </p:nvSpPr>
        <p:spPr>
          <a:xfrm>
            <a:off x="2360550" y="3398396"/>
            <a:ext cx="3813300" cy="622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6" name="Google Shape;316;p23"/>
          <p:cNvSpPr txBox="1"/>
          <p:nvPr>
            <p:ph idx="2" type="subTitle"/>
          </p:nvPr>
        </p:nvSpPr>
        <p:spPr>
          <a:xfrm>
            <a:off x="2360550" y="2340885"/>
            <a:ext cx="3813300" cy="622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7" name="Google Shape;317;p23"/>
          <p:cNvSpPr txBox="1"/>
          <p:nvPr>
            <p:ph idx="3" type="subTitle"/>
          </p:nvPr>
        </p:nvSpPr>
        <p:spPr>
          <a:xfrm>
            <a:off x="2360550" y="1283375"/>
            <a:ext cx="3813300" cy="622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8" name="Google Shape;318;p23"/>
          <p:cNvSpPr txBox="1"/>
          <p:nvPr>
            <p:ph idx="4" type="subTitle"/>
          </p:nvPr>
        </p:nvSpPr>
        <p:spPr>
          <a:xfrm>
            <a:off x="2360550" y="3890845"/>
            <a:ext cx="3813300" cy="388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9" name="Google Shape;319;p23"/>
          <p:cNvSpPr txBox="1"/>
          <p:nvPr>
            <p:ph idx="5" type="subTitle"/>
          </p:nvPr>
        </p:nvSpPr>
        <p:spPr>
          <a:xfrm>
            <a:off x="2360550" y="2832098"/>
            <a:ext cx="3813300" cy="388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0" name="Google Shape;320;p23"/>
          <p:cNvSpPr txBox="1"/>
          <p:nvPr>
            <p:ph idx="6" type="subTitle"/>
          </p:nvPr>
        </p:nvSpPr>
        <p:spPr>
          <a:xfrm>
            <a:off x="2360550" y="1773350"/>
            <a:ext cx="3813300" cy="388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1" name="Google Shape;321;p23"/>
          <p:cNvSpPr txBox="1"/>
          <p:nvPr>
            <p:ph type="title"/>
          </p:nvPr>
        </p:nvSpPr>
        <p:spPr>
          <a:xfrm>
            <a:off x="713400" y="409500"/>
            <a:ext cx="7717200" cy="5727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22" name="Google Shape;322;p23"/>
          <p:cNvGrpSpPr/>
          <p:nvPr/>
        </p:nvGrpSpPr>
        <p:grpSpPr>
          <a:xfrm>
            <a:off x="6458575" y="1773352"/>
            <a:ext cx="5617951" cy="5479398"/>
            <a:chOff x="4530175" y="1831827"/>
            <a:chExt cx="5617951" cy="5479398"/>
          </a:xfrm>
        </p:grpSpPr>
        <p:pic>
          <p:nvPicPr>
            <p:cNvPr id="323" name="Google Shape;323;p23"/>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324" name="Google Shape;324;p23"/>
            <p:cNvSpPr/>
            <p:nvPr/>
          </p:nvSpPr>
          <p:spPr>
            <a:xfrm flipH="1">
              <a:off x="6253876" y="47538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3"/>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3"/>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3"/>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3"/>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329" name="Shape 329"/>
        <p:cNvGrpSpPr/>
        <p:nvPr/>
      </p:nvGrpSpPr>
      <p:grpSpPr>
        <a:xfrm>
          <a:off x="0" y="0"/>
          <a:ext cx="0" cy="0"/>
          <a:chOff x="0" y="0"/>
          <a:chExt cx="0" cy="0"/>
        </a:xfrm>
      </p:grpSpPr>
      <p:pic>
        <p:nvPicPr>
          <p:cNvPr id="330" name="Google Shape;330;p24"/>
          <p:cNvPicPr preferRelativeResize="0"/>
          <p:nvPr/>
        </p:nvPicPr>
        <p:blipFill rotWithShape="1">
          <a:blip r:embed="rId2">
            <a:alphaModFix/>
          </a:blip>
          <a:srcRect b="0" l="-180" r="0" t="-796"/>
          <a:stretch/>
        </p:blipFill>
        <p:spPr>
          <a:xfrm rot="10800000">
            <a:off x="7822554" y="2884849"/>
            <a:ext cx="2355174" cy="2711827"/>
          </a:xfrm>
          <a:prstGeom prst="rect">
            <a:avLst/>
          </a:prstGeom>
          <a:noFill/>
          <a:ln>
            <a:noFill/>
          </a:ln>
        </p:spPr>
      </p:pic>
      <p:sp>
        <p:nvSpPr>
          <p:cNvPr id="331" name="Google Shape;331;p24"/>
          <p:cNvSpPr/>
          <p:nvPr/>
        </p:nvSpPr>
        <p:spPr>
          <a:xfrm rot="10800000">
            <a:off x="8325015" y="4111787"/>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
          <p:cNvSpPr/>
          <p:nvPr/>
        </p:nvSpPr>
        <p:spPr>
          <a:xfrm rot="10800000">
            <a:off x="8063315" y="4027862"/>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4"/>
          <p:cNvSpPr/>
          <p:nvPr/>
        </p:nvSpPr>
        <p:spPr>
          <a:xfrm rot="10800000">
            <a:off x="8063315" y="3166212"/>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24"/>
          <p:cNvPicPr preferRelativeResize="0"/>
          <p:nvPr/>
        </p:nvPicPr>
        <p:blipFill rotWithShape="1">
          <a:blip r:embed="rId3">
            <a:alphaModFix/>
          </a:blip>
          <a:srcRect b="-40" l="0" r="189" t="-190"/>
          <a:stretch/>
        </p:blipFill>
        <p:spPr>
          <a:xfrm rot="10800000">
            <a:off x="-3360500" y="974051"/>
            <a:ext cx="4963825" cy="4748549"/>
          </a:xfrm>
          <a:prstGeom prst="rect">
            <a:avLst/>
          </a:prstGeom>
          <a:noFill/>
          <a:ln>
            <a:noFill/>
          </a:ln>
        </p:spPr>
      </p:pic>
      <p:sp>
        <p:nvSpPr>
          <p:cNvPr id="335" name="Google Shape;335;p24"/>
          <p:cNvSpPr/>
          <p:nvPr/>
        </p:nvSpPr>
        <p:spPr>
          <a:xfrm flipH="1">
            <a:off x="194171" y="2741160"/>
            <a:ext cx="414900" cy="4149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4"/>
          <p:cNvSpPr/>
          <p:nvPr/>
        </p:nvSpPr>
        <p:spPr>
          <a:xfrm flipH="1">
            <a:off x="16786" y="3859707"/>
            <a:ext cx="612300" cy="612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4"/>
          <p:cNvSpPr/>
          <p:nvPr/>
        </p:nvSpPr>
        <p:spPr>
          <a:xfrm flipH="1">
            <a:off x="808690" y="3692272"/>
            <a:ext cx="529500" cy="529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 name="Google Shape;338;p24"/>
          <p:cNvPicPr preferRelativeResize="0"/>
          <p:nvPr/>
        </p:nvPicPr>
        <p:blipFill rotWithShape="1">
          <a:blip r:embed="rId2">
            <a:alphaModFix/>
          </a:blip>
          <a:srcRect b="18114" l="-2684" r="51068" t="19075"/>
          <a:stretch/>
        </p:blipFill>
        <p:spPr>
          <a:xfrm>
            <a:off x="8139537" y="-2"/>
            <a:ext cx="1429250" cy="1990302"/>
          </a:xfrm>
          <a:prstGeom prst="rect">
            <a:avLst/>
          </a:prstGeom>
          <a:noFill/>
          <a:ln>
            <a:noFill/>
          </a:ln>
        </p:spPr>
      </p:pic>
      <p:sp>
        <p:nvSpPr>
          <p:cNvPr id="339" name="Google Shape;339;p24"/>
          <p:cNvSpPr/>
          <p:nvPr/>
        </p:nvSpPr>
        <p:spPr>
          <a:xfrm rot="10800000">
            <a:off x="8604662" y="390698"/>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4"/>
          <p:cNvSpPr txBox="1"/>
          <p:nvPr>
            <p:ph idx="1" type="subTitle"/>
          </p:nvPr>
        </p:nvSpPr>
        <p:spPr>
          <a:xfrm>
            <a:off x="1987890" y="3363425"/>
            <a:ext cx="2310600" cy="82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1" name="Google Shape;341;p24"/>
          <p:cNvSpPr txBox="1"/>
          <p:nvPr>
            <p:ph idx="2" type="subTitle"/>
          </p:nvPr>
        </p:nvSpPr>
        <p:spPr>
          <a:xfrm>
            <a:off x="1987890" y="1794572"/>
            <a:ext cx="2310600" cy="82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2" name="Google Shape;342;p24"/>
          <p:cNvSpPr txBox="1"/>
          <p:nvPr>
            <p:ph idx="3" type="subTitle"/>
          </p:nvPr>
        </p:nvSpPr>
        <p:spPr>
          <a:xfrm>
            <a:off x="5449017" y="3363424"/>
            <a:ext cx="2310600" cy="82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3" name="Google Shape;343;p24"/>
          <p:cNvSpPr txBox="1"/>
          <p:nvPr>
            <p:ph idx="4" type="subTitle"/>
          </p:nvPr>
        </p:nvSpPr>
        <p:spPr>
          <a:xfrm>
            <a:off x="5449017" y="1794572"/>
            <a:ext cx="2310600" cy="82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4" name="Google Shape;344;p24"/>
          <p:cNvSpPr txBox="1"/>
          <p:nvPr>
            <p:ph idx="5" type="subTitle"/>
          </p:nvPr>
        </p:nvSpPr>
        <p:spPr>
          <a:xfrm>
            <a:off x="1987887" y="3009490"/>
            <a:ext cx="2310600" cy="504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5" name="Google Shape;345;p24"/>
          <p:cNvSpPr txBox="1"/>
          <p:nvPr>
            <p:ph idx="6" type="subTitle"/>
          </p:nvPr>
        </p:nvSpPr>
        <p:spPr>
          <a:xfrm>
            <a:off x="1987887" y="1440650"/>
            <a:ext cx="2310600" cy="504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6" name="Google Shape;346;p24"/>
          <p:cNvSpPr txBox="1"/>
          <p:nvPr>
            <p:ph idx="7" type="subTitle"/>
          </p:nvPr>
        </p:nvSpPr>
        <p:spPr>
          <a:xfrm>
            <a:off x="5449014" y="3009489"/>
            <a:ext cx="2310600" cy="504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7" name="Google Shape;347;p24"/>
          <p:cNvSpPr txBox="1"/>
          <p:nvPr>
            <p:ph idx="8" type="subTitle"/>
          </p:nvPr>
        </p:nvSpPr>
        <p:spPr>
          <a:xfrm>
            <a:off x="5449014" y="1440650"/>
            <a:ext cx="2310600" cy="504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8" name="Google Shape;348;p24"/>
          <p:cNvSpPr txBox="1"/>
          <p:nvPr>
            <p:ph type="title"/>
          </p:nvPr>
        </p:nvSpPr>
        <p:spPr>
          <a:xfrm>
            <a:off x="713400" y="409500"/>
            <a:ext cx="7717200" cy="5727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3">
    <p:spTree>
      <p:nvGrpSpPr>
        <p:cNvPr id="349" name="Shape 349"/>
        <p:cNvGrpSpPr/>
        <p:nvPr/>
      </p:nvGrpSpPr>
      <p:grpSpPr>
        <a:xfrm>
          <a:off x="0" y="0"/>
          <a:ext cx="0" cy="0"/>
          <a:chOff x="0" y="0"/>
          <a:chExt cx="0" cy="0"/>
        </a:xfrm>
      </p:grpSpPr>
      <p:pic>
        <p:nvPicPr>
          <p:cNvPr id="350" name="Google Shape;350;p25"/>
          <p:cNvPicPr preferRelativeResize="0"/>
          <p:nvPr/>
        </p:nvPicPr>
        <p:blipFill rotWithShape="1">
          <a:blip r:embed="rId2">
            <a:alphaModFix/>
          </a:blip>
          <a:srcRect b="-4788" l="40259" r="0" t="50182"/>
          <a:stretch/>
        </p:blipFill>
        <p:spPr>
          <a:xfrm rot="-5400000">
            <a:off x="44113" y="4035013"/>
            <a:ext cx="1913600" cy="2001825"/>
          </a:xfrm>
          <a:prstGeom prst="rect">
            <a:avLst/>
          </a:prstGeom>
          <a:noFill/>
          <a:ln>
            <a:noFill/>
          </a:ln>
        </p:spPr>
      </p:pic>
      <p:sp>
        <p:nvSpPr>
          <p:cNvPr id="351" name="Google Shape;351;p25"/>
          <p:cNvSpPr/>
          <p:nvPr/>
        </p:nvSpPr>
        <p:spPr>
          <a:xfrm flipH="1" rot="-5400000">
            <a:off x="747500" y="4697477"/>
            <a:ext cx="345900" cy="3459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5"/>
          <p:cNvSpPr/>
          <p:nvPr/>
        </p:nvSpPr>
        <p:spPr>
          <a:xfrm flipH="1" rot="-5400000">
            <a:off x="-8" y="4194623"/>
            <a:ext cx="545100" cy="5451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
          <p:cNvSpPr txBox="1"/>
          <p:nvPr>
            <p:ph idx="1" type="subTitle"/>
          </p:nvPr>
        </p:nvSpPr>
        <p:spPr>
          <a:xfrm>
            <a:off x="909450" y="1815934"/>
            <a:ext cx="2250000" cy="815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4" name="Google Shape;354;p25"/>
          <p:cNvSpPr txBox="1"/>
          <p:nvPr>
            <p:ph idx="2" type="subTitle"/>
          </p:nvPr>
        </p:nvSpPr>
        <p:spPr>
          <a:xfrm>
            <a:off x="3446998" y="1815934"/>
            <a:ext cx="2250000" cy="815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5" name="Google Shape;355;p25"/>
          <p:cNvSpPr txBox="1"/>
          <p:nvPr>
            <p:ph idx="3" type="subTitle"/>
          </p:nvPr>
        </p:nvSpPr>
        <p:spPr>
          <a:xfrm>
            <a:off x="909450" y="3378600"/>
            <a:ext cx="2250000" cy="815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6" name="Google Shape;356;p25"/>
          <p:cNvSpPr txBox="1"/>
          <p:nvPr>
            <p:ph idx="4" type="subTitle"/>
          </p:nvPr>
        </p:nvSpPr>
        <p:spPr>
          <a:xfrm>
            <a:off x="3446998" y="3378600"/>
            <a:ext cx="2250000" cy="815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7" name="Google Shape;357;p25"/>
          <p:cNvSpPr txBox="1"/>
          <p:nvPr>
            <p:ph idx="5" type="subTitle"/>
          </p:nvPr>
        </p:nvSpPr>
        <p:spPr>
          <a:xfrm>
            <a:off x="909446" y="2993080"/>
            <a:ext cx="2250000" cy="53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8" name="Google Shape;358;p25"/>
          <p:cNvSpPr txBox="1"/>
          <p:nvPr>
            <p:ph idx="6" type="subTitle"/>
          </p:nvPr>
        </p:nvSpPr>
        <p:spPr>
          <a:xfrm>
            <a:off x="3446991" y="2993080"/>
            <a:ext cx="2250000" cy="53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9" name="Google Shape;359;p25"/>
          <p:cNvSpPr txBox="1"/>
          <p:nvPr>
            <p:ph idx="7" type="subTitle"/>
          </p:nvPr>
        </p:nvSpPr>
        <p:spPr>
          <a:xfrm>
            <a:off x="909450" y="1430079"/>
            <a:ext cx="2250000" cy="53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0" name="Google Shape;360;p25"/>
          <p:cNvSpPr txBox="1"/>
          <p:nvPr>
            <p:ph idx="8" type="subTitle"/>
          </p:nvPr>
        </p:nvSpPr>
        <p:spPr>
          <a:xfrm>
            <a:off x="3446995" y="1430079"/>
            <a:ext cx="2250000" cy="53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1" name="Google Shape;361;p25"/>
          <p:cNvSpPr txBox="1"/>
          <p:nvPr>
            <p:ph idx="9" type="subTitle"/>
          </p:nvPr>
        </p:nvSpPr>
        <p:spPr>
          <a:xfrm>
            <a:off x="5984547" y="3378930"/>
            <a:ext cx="2250000" cy="815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2" name="Google Shape;362;p25"/>
          <p:cNvSpPr txBox="1"/>
          <p:nvPr>
            <p:ph idx="13" type="subTitle"/>
          </p:nvPr>
        </p:nvSpPr>
        <p:spPr>
          <a:xfrm>
            <a:off x="5984541" y="2993075"/>
            <a:ext cx="2250000" cy="53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3" name="Google Shape;363;p25"/>
          <p:cNvSpPr txBox="1"/>
          <p:nvPr>
            <p:ph type="title"/>
          </p:nvPr>
        </p:nvSpPr>
        <p:spPr>
          <a:xfrm>
            <a:off x="713400" y="409500"/>
            <a:ext cx="4983600" cy="5727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364" name="Shape 364"/>
        <p:cNvGrpSpPr/>
        <p:nvPr/>
      </p:nvGrpSpPr>
      <p:grpSpPr>
        <a:xfrm>
          <a:off x="0" y="0"/>
          <a:ext cx="0" cy="0"/>
          <a:chOff x="0" y="0"/>
          <a:chExt cx="0" cy="0"/>
        </a:xfrm>
      </p:grpSpPr>
      <p:pic>
        <p:nvPicPr>
          <p:cNvPr id="365" name="Google Shape;365;p26"/>
          <p:cNvPicPr preferRelativeResize="0"/>
          <p:nvPr/>
        </p:nvPicPr>
        <p:blipFill rotWithShape="1">
          <a:blip r:embed="rId2">
            <a:alphaModFix/>
          </a:blip>
          <a:srcRect b="0" l="43078" r="0" t="16051"/>
          <a:stretch/>
        </p:blipFill>
        <p:spPr>
          <a:xfrm>
            <a:off x="-403658" y="289136"/>
            <a:ext cx="1338224" cy="2258652"/>
          </a:xfrm>
          <a:prstGeom prst="rect">
            <a:avLst/>
          </a:prstGeom>
          <a:noFill/>
          <a:ln>
            <a:noFill/>
          </a:ln>
        </p:spPr>
      </p:pic>
      <p:sp>
        <p:nvSpPr>
          <p:cNvPr id="366" name="Google Shape;366;p26"/>
          <p:cNvSpPr/>
          <p:nvPr/>
        </p:nvSpPr>
        <p:spPr>
          <a:xfrm>
            <a:off x="-169403" y="719348"/>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417797" y="1128773"/>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222497" y="1795123"/>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26"/>
          <p:cNvPicPr preferRelativeResize="0"/>
          <p:nvPr/>
        </p:nvPicPr>
        <p:blipFill rotWithShape="1">
          <a:blip r:embed="rId2">
            <a:alphaModFix/>
          </a:blip>
          <a:srcRect b="18114" l="-2684" r="51068" t="19075"/>
          <a:stretch/>
        </p:blipFill>
        <p:spPr>
          <a:xfrm rot="10800000">
            <a:off x="-135625" y="3551761"/>
            <a:ext cx="1429250" cy="1990302"/>
          </a:xfrm>
          <a:prstGeom prst="rect">
            <a:avLst/>
          </a:prstGeom>
          <a:noFill/>
          <a:ln>
            <a:noFill/>
          </a:ln>
        </p:spPr>
      </p:pic>
      <p:sp>
        <p:nvSpPr>
          <p:cNvPr id="370" name="Google Shape;370;p26"/>
          <p:cNvSpPr/>
          <p:nvPr/>
        </p:nvSpPr>
        <p:spPr>
          <a:xfrm>
            <a:off x="227000" y="4549863"/>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1" name="Google Shape;371;p26"/>
          <p:cNvPicPr preferRelativeResize="0"/>
          <p:nvPr/>
        </p:nvPicPr>
        <p:blipFill rotWithShape="1">
          <a:blip r:embed="rId2">
            <a:alphaModFix/>
          </a:blip>
          <a:srcRect b="-11408" l="843" r="-1285" t="3370"/>
          <a:stretch/>
        </p:blipFill>
        <p:spPr>
          <a:xfrm rot="5400000">
            <a:off x="7832676" y="2395100"/>
            <a:ext cx="2781299" cy="3423349"/>
          </a:xfrm>
          <a:prstGeom prst="rect">
            <a:avLst/>
          </a:prstGeom>
          <a:noFill/>
          <a:ln>
            <a:noFill/>
          </a:ln>
        </p:spPr>
      </p:pic>
      <p:sp>
        <p:nvSpPr>
          <p:cNvPr id="372" name="Google Shape;372;p26"/>
          <p:cNvSpPr/>
          <p:nvPr/>
        </p:nvSpPr>
        <p:spPr>
          <a:xfrm rot="-5400000">
            <a:off x="8509751" y="4297412"/>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6"/>
          <p:cNvSpPr txBox="1"/>
          <p:nvPr>
            <p:ph idx="1" type="subTitle"/>
          </p:nvPr>
        </p:nvSpPr>
        <p:spPr>
          <a:xfrm>
            <a:off x="858375" y="3261375"/>
            <a:ext cx="2290200" cy="81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4" name="Google Shape;374;p26"/>
          <p:cNvSpPr txBox="1"/>
          <p:nvPr>
            <p:ph idx="2" type="subTitle"/>
          </p:nvPr>
        </p:nvSpPr>
        <p:spPr>
          <a:xfrm>
            <a:off x="858375" y="1709625"/>
            <a:ext cx="2290200" cy="81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5" name="Google Shape;375;p26"/>
          <p:cNvSpPr txBox="1"/>
          <p:nvPr>
            <p:ph idx="3" type="subTitle"/>
          </p:nvPr>
        </p:nvSpPr>
        <p:spPr>
          <a:xfrm>
            <a:off x="3426948" y="3633175"/>
            <a:ext cx="2290200" cy="81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6" name="Google Shape;376;p26"/>
          <p:cNvSpPr txBox="1"/>
          <p:nvPr>
            <p:ph idx="4" type="subTitle"/>
          </p:nvPr>
        </p:nvSpPr>
        <p:spPr>
          <a:xfrm>
            <a:off x="3426948" y="2081425"/>
            <a:ext cx="2290200" cy="81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7" name="Google Shape;377;p26"/>
          <p:cNvSpPr txBox="1"/>
          <p:nvPr>
            <p:ph idx="5" type="subTitle"/>
          </p:nvPr>
        </p:nvSpPr>
        <p:spPr>
          <a:xfrm>
            <a:off x="5995522" y="3261375"/>
            <a:ext cx="2290200" cy="81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8" name="Google Shape;378;p26"/>
          <p:cNvSpPr txBox="1"/>
          <p:nvPr>
            <p:ph idx="6" type="subTitle"/>
          </p:nvPr>
        </p:nvSpPr>
        <p:spPr>
          <a:xfrm>
            <a:off x="5995522" y="1709625"/>
            <a:ext cx="2290200" cy="81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9" name="Google Shape;379;p26"/>
          <p:cNvSpPr txBox="1"/>
          <p:nvPr>
            <p:ph idx="7" type="subTitle"/>
          </p:nvPr>
        </p:nvSpPr>
        <p:spPr>
          <a:xfrm>
            <a:off x="858375" y="2924700"/>
            <a:ext cx="2290200" cy="48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 name="Google Shape;380;p26"/>
          <p:cNvSpPr txBox="1"/>
          <p:nvPr>
            <p:ph idx="8" type="subTitle"/>
          </p:nvPr>
        </p:nvSpPr>
        <p:spPr>
          <a:xfrm>
            <a:off x="858375" y="1373000"/>
            <a:ext cx="2290200" cy="48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1" name="Google Shape;381;p26"/>
          <p:cNvSpPr txBox="1"/>
          <p:nvPr>
            <p:ph idx="9" type="subTitle"/>
          </p:nvPr>
        </p:nvSpPr>
        <p:spPr>
          <a:xfrm>
            <a:off x="3426945" y="3296500"/>
            <a:ext cx="2290200" cy="48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2" name="Google Shape;382;p26"/>
          <p:cNvSpPr txBox="1"/>
          <p:nvPr>
            <p:ph idx="13" type="subTitle"/>
          </p:nvPr>
        </p:nvSpPr>
        <p:spPr>
          <a:xfrm>
            <a:off x="3426945" y="1744800"/>
            <a:ext cx="2290200" cy="48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3" name="Google Shape;383;p26"/>
          <p:cNvSpPr txBox="1"/>
          <p:nvPr>
            <p:ph idx="14" type="subTitle"/>
          </p:nvPr>
        </p:nvSpPr>
        <p:spPr>
          <a:xfrm>
            <a:off x="5995514" y="2924700"/>
            <a:ext cx="2290200" cy="48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4" name="Google Shape;384;p26"/>
          <p:cNvSpPr txBox="1"/>
          <p:nvPr>
            <p:ph idx="15" type="subTitle"/>
          </p:nvPr>
        </p:nvSpPr>
        <p:spPr>
          <a:xfrm>
            <a:off x="5995514" y="1373000"/>
            <a:ext cx="2290200" cy="48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5" name="Google Shape;385;p26"/>
          <p:cNvSpPr txBox="1"/>
          <p:nvPr>
            <p:ph type="title"/>
          </p:nvPr>
        </p:nvSpPr>
        <p:spPr>
          <a:xfrm>
            <a:off x="713400" y="409500"/>
            <a:ext cx="7717200" cy="5727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386" name="Shape 386"/>
        <p:cNvGrpSpPr/>
        <p:nvPr/>
      </p:nvGrpSpPr>
      <p:grpSpPr>
        <a:xfrm>
          <a:off x="0" y="0"/>
          <a:ext cx="0" cy="0"/>
          <a:chOff x="0" y="0"/>
          <a:chExt cx="0" cy="0"/>
        </a:xfrm>
      </p:grpSpPr>
      <p:pic>
        <p:nvPicPr>
          <p:cNvPr id="387" name="Google Shape;387;p27"/>
          <p:cNvPicPr preferRelativeResize="0"/>
          <p:nvPr/>
        </p:nvPicPr>
        <p:blipFill rotWithShape="1">
          <a:blip r:embed="rId2">
            <a:alphaModFix/>
          </a:blip>
          <a:srcRect b="-4885" l="61232" r="0" t="43898"/>
          <a:stretch/>
        </p:blipFill>
        <p:spPr>
          <a:xfrm>
            <a:off x="0" y="0"/>
            <a:ext cx="1372475" cy="2471000"/>
          </a:xfrm>
          <a:prstGeom prst="rect">
            <a:avLst/>
          </a:prstGeom>
          <a:noFill/>
          <a:ln>
            <a:noFill/>
          </a:ln>
        </p:spPr>
      </p:pic>
      <p:sp>
        <p:nvSpPr>
          <p:cNvPr id="388" name="Google Shape;388;p27"/>
          <p:cNvSpPr/>
          <p:nvPr/>
        </p:nvSpPr>
        <p:spPr>
          <a:xfrm flipH="1">
            <a:off x="306549" y="1080940"/>
            <a:ext cx="382500" cy="382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p:nvPr/>
        </p:nvSpPr>
        <p:spPr>
          <a:xfrm flipH="1">
            <a:off x="196734" y="-131525"/>
            <a:ext cx="602400" cy="602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27"/>
          <p:cNvPicPr preferRelativeResize="0"/>
          <p:nvPr/>
        </p:nvPicPr>
        <p:blipFill rotWithShape="1">
          <a:blip r:embed="rId2">
            <a:alphaModFix/>
          </a:blip>
          <a:srcRect b="-21556" l="-7246" r="5610" t="45839"/>
          <a:stretch/>
        </p:blipFill>
        <p:spPr>
          <a:xfrm>
            <a:off x="6007000" y="0"/>
            <a:ext cx="3147549" cy="2683374"/>
          </a:xfrm>
          <a:prstGeom prst="rect">
            <a:avLst/>
          </a:prstGeom>
          <a:noFill/>
          <a:ln>
            <a:noFill/>
          </a:ln>
        </p:spPr>
      </p:pic>
      <p:sp>
        <p:nvSpPr>
          <p:cNvPr id="391" name="Google Shape;391;p27"/>
          <p:cNvSpPr/>
          <p:nvPr/>
        </p:nvSpPr>
        <p:spPr>
          <a:xfrm rot="10800000">
            <a:off x="7899001" y="271789"/>
            <a:ext cx="810600" cy="8106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p:nvPr/>
        </p:nvSpPr>
        <p:spPr>
          <a:xfrm>
            <a:off x="6985375" y="1109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a:off x="6296400" y="-818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txBox="1"/>
          <p:nvPr/>
        </p:nvSpPr>
        <p:spPr>
          <a:xfrm>
            <a:off x="1376025" y="3511828"/>
            <a:ext cx="4458900" cy="7386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Barlow"/>
                <a:ea typeface="Barlow"/>
                <a:cs typeface="Barlow"/>
                <a:sym typeface="Barlow"/>
              </a:rPr>
              <a:t>CREDITS: This presentation template was created by </a:t>
            </a:r>
            <a:r>
              <a:rPr b="1" lang="en" sz="1200" u="sng">
                <a:solidFill>
                  <a:schemeClr val="dk2"/>
                </a:solidFill>
                <a:latin typeface="Barlow"/>
                <a:ea typeface="Barlow"/>
                <a:cs typeface="Barlow"/>
                <a:sym typeface="Barlow"/>
                <a:hlinkClick r:id="rId3">
                  <a:extLst>
                    <a:ext uri="{A12FA001-AC4F-418D-AE19-62706E023703}">
                      <ahyp:hlinkClr val="tx"/>
                    </a:ext>
                  </a:extLst>
                </a:hlinkClick>
              </a:rPr>
              <a:t>Slidesgo</a:t>
            </a:r>
            <a:r>
              <a:rPr lang="en" sz="1200">
                <a:solidFill>
                  <a:schemeClr val="dk1"/>
                </a:solidFill>
                <a:latin typeface="Barlow"/>
                <a:ea typeface="Barlow"/>
                <a:cs typeface="Barlow"/>
                <a:sym typeface="Barlow"/>
              </a:rPr>
              <a:t>, including icons by </a:t>
            </a:r>
            <a:r>
              <a:rPr b="1" lang="en" sz="1200" u="sng">
                <a:solidFill>
                  <a:schemeClr val="dk2"/>
                </a:solidFill>
                <a:latin typeface="Barlow"/>
                <a:ea typeface="Barlow"/>
                <a:cs typeface="Barlow"/>
                <a:sym typeface="Barlow"/>
                <a:hlinkClick r:id="rId4">
                  <a:extLst>
                    <a:ext uri="{A12FA001-AC4F-418D-AE19-62706E023703}">
                      <ahyp:hlinkClr val="tx"/>
                    </a:ext>
                  </a:extLst>
                </a:hlinkClick>
              </a:rPr>
              <a:t>Flaticon</a:t>
            </a:r>
            <a:r>
              <a:rPr lang="en" sz="1200">
                <a:solidFill>
                  <a:schemeClr val="dk1"/>
                </a:solidFill>
                <a:latin typeface="Barlow"/>
                <a:ea typeface="Barlow"/>
                <a:cs typeface="Barlow"/>
                <a:sym typeface="Barlow"/>
              </a:rPr>
              <a:t>, infographics &amp; images by </a:t>
            </a:r>
            <a:r>
              <a:rPr b="1" lang="en" sz="1200" u="sng">
                <a:solidFill>
                  <a:schemeClr val="dk2"/>
                </a:solidFill>
                <a:latin typeface="Barlow"/>
                <a:ea typeface="Barlow"/>
                <a:cs typeface="Barlow"/>
                <a:sym typeface="Barlow"/>
                <a:hlinkClick r:id="rId5">
                  <a:extLst>
                    <a:ext uri="{A12FA001-AC4F-418D-AE19-62706E023703}">
                      <ahyp:hlinkClr val="tx"/>
                    </a:ext>
                  </a:extLst>
                </a:hlinkClick>
              </a:rPr>
              <a:t>Freepik</a:t>
            </a:r>
            <a:endParaRPr sz="1200" u="sng">
              <a:solidFill>
                <a:schemeClr val="dk2"/>
              </a:solidFill>
              <a:latin typeface="Barlow"/>
              <a:ea typeface="Barlow"/>
              <a:cs typeface="Barlow"/>
              <a:sym typeface="Barlow"/>
            </a:endParaRPr>
          </a:p>
        </p:txBody>
      </p:sp>
      <p:sp>
        <p:nvSpPr>
          <p:cNvPr id="395" name="Google Shape;395;p27"/>
          <p:cNvSpPr txBox="1"/>
          <p:nvPr>
            <p:ph type="ctrTitle"/>
          </p:nvPr>
        </p:nvSpPr>
        <p:spPr>
          <a:xfrm>
            <a:off x="1376025" y="561900"/>
            <a:ext cx="4568100" cy="1263000"/>
          </a:xfrm>
          <a:prstGeom prst="rect">
            <a:avLst/>
          </a:prstGeom>
        </p:spPr>
        <p:txBody>
          <a:bodyPr anchorCtr="0" anchor="b" bIns="91425" lIns="91425" spcFirstLastPara="1" rIns="91425" wrap="square" tIns="91425">
            <a:noAutofit/>
          </a:bodyPr>
          <a:lstStyle>
            <a:lvl1pPr lvl="0" rtl="0" algn="l">
              <a:lnSpc>
                <a:spcPct val="100000"/>
              </a:lnSpc>
              <a:spcBef>
                <a:spcPts val="0"/>
              </a:spcBef>
              <a:spcAft>
                <a:spcPts val="0"/>
              </a:spcAft>
              <a:buSzPts val="5200"/>
              <a:buNone/>
              <a:defRPr sz="8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96" name="Google Shape;396;p27"/>
          <p:cNvSpPr txBox="1"/>
          <p:nvPr>
            <p:ph idx="1" type="subTitle"/>
          </p:nvPr>
        </p:nvSpPr>
        <p:spPr>
          <a:xfrm>
            <a:off x="1376025" y="1783675"/>
            <a:ext cx="4568100" cy="11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None/>
              <a:defRPr sz="1800"/>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grpSp>
        <p:nvGrpSpPr>
          <p:cNvPr id="397" name="Google Shape;397;p27"/>
          <p:cNvGrpSpPr/>
          <p:nvPr/>
        </p:nvGrpSpPr>
        <p:grpSpPr>
          <a:xfrm flipH="1">
            <a:off x="5425525" y="1697952"/>
            <a:ext cx="5617951" cy="5479398"/>
            <a:chOff x="4530175" y="1831827"/>
            <a:chExt cx="5617951" cy="5479398"/>
          </a:xfrm>
        </p:grpSpPr>
        <p:pic>
          <p:nvPicPr>
            <p:cNvPr id="398" name="Google Shape;398;p27"/>
            <p:cNvPicPr preferRelativeResize="0"/>
            <p:nvPr/>
          </p:nvPicPr>
          <p:blipFill rotWithShape="1">
            <a:blip r:embed="rId6">
              <a:alphaModFix/>
            </a:blip>
            <a:srcRect b="0" l="0" r="537" t="-1832"/>
            <a:stretch/>
          </p:blipFill>
          <p:spPr>
            <a:xfrm rot="10800000">
              <a:off x="4530175" y="1831827"/>
              <a:ext cx="5617951" cy="5479398"/>
            </a:xfrm>
            <a:prstGeom prst="rect">
              <a:avLst/>
            </a:prstGeom>
            <a:noFill/>
            <a:ln>
              <a:noFill/>
            </a:ln>
          </p:spPr>
        </p:pic>
        <p:sp>
          <p:nvSpPr>
            <p:cNvPr id="399" name="Google Shape;399;p27"/>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7"/>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_1">
    <p:spTree>
      <p:nvGrpSpPr>
        <p:cNvPr id="404" name="Shape 404"/>
        <p:cNvGrpSpPr/>
        <p:nvPr/>
      </p:nvGrpSpPr>
      <p:grpSpPr>
        <a:xfrm>
          <a:off x="0" y="0"/>
          <a:ext cx="0" cy="0"/>
          <a:chOff x="0" y="0"/>
          <a:chExt cx="0" cy="0"/>
        </a:xfrm>
      </p:grpSpPr>
      <p:pic>
        <p:nvPicPr>
          <p:cNvPr id="405" name="Google Shape;405;p28"/>
          <p:cNvPicPr preferRelativeResize="0"/>
          <p:nvPr/>
        </p:nvPicPr>
        <p:blipFill rotWithShape="1">
          <a:blip r:embed="rId2">
            <a:alphaModFix/>
          </a:blip>
          <a:srcRect b="7" l="54660" r="117" t="21775"/>
          <a:stretch/>
        </p:blipFill>
        <p:spPr>
          <a:xfrm rot="5400000">
            <a:off x="7320350" y="-613174"/>
            <a:ext cx="1252201" cy="2478549"/>
          </a:xfrm>
          <a:prstGeom prst="rect">
            <a:avLst/>
          </a:prstGeom>
          <a:noFill/>
          <a:ln>
            <a:noFill/>
          </a:ln>
        </p:spPr>
      </p:pic>
      <p:sp>
        <p:nvSpPr>
          <p:cNvPr id="406" name="Google Shape;406;p28"/>
          <p:cNvSpPr/>
          <p:nvPr/>
        </p:nvSpPr>
        <p:spPr>
          <a:xfrm rot="5400000">
            <a:off x="8116042" y="448427"/>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7" name="Google Shape;407;p28"/>
          <p:cNvPicPr preferRelativeResize="0"/>
          <p:nvPr/>
        </p:nvPicPr>
        <p:blipFill rotWithShape="1">
          <a:blip r:embed="rId2">
            <a:alphaModFix/>
          </a:blip>
          <a:srcRect b="-11085" l="-813" r="-823" t="35367"/>
          <a:stretch/>
        </p:blipFill>
        <p:spPr>
          <a:xfrm flipH="1" rot="-5400000">
            <a:off x="-172148" y="3004248"/>
            <a:ext cx="2334573" cy="1990302"/>
          </a:xfrm>
          <a:prstGeom prst="rect">
            <a:avLst/>
          </a:prstGeom>
          <a:noFill/>
          <a:ln>
            <a:noFill/>
          </a:ln>
        </p:spPr>
      </p:pic>
      <p:sp>
        <p:nvSpPr>
          <p:cNvPr id="408" name="Google Shape;408;p28"/>
          <p:cNvSpPr/>
          <p:nvPr/>
        </p:nvSpPr>
        <p:spPr>
          <a:xfrm>
            <a:off x="0" y="31905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8"/>
          <p:cNvSpPr/>
          <p:nvPr/>
        </p:nvSpPr>
        <p:spPr>
          <a:xfrm>
            <a:off x="522925" y="41103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p:nvPr/>
        </p:nvSpPr>
        <p:spPr>
          <a:xfrm>
            <a:off x="7555675" y="715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_1">
    <p:spTree>
      <p:nvGrpSpPr>
        <p:cNvPr id="411" name="Shape 411"/>
        <p:cNvGrpSpPr/>
        <p:nvPr/>
      </p:nvGrpSpPr>
      <p:grpSpPr>
        <a:xfrm>
          <a:off x="0" y="0"/>
          <a:ext cx="0" cy="0"/>
          <a:chOff x="0" y="0"/>
          <a:chExt cx="0" cy="0"/>
        </a:xfrm>
      </p:grpSpPr>
      <p:pic>
        <p:nvPicPr>
          <p:cNvPr id="412" name="Google Shape;412;p29"/>
          <p:cNvPicPr preferRelativeResize="0"/>
          <p:nvPr/>
        </p:nvPicPr>
        <p:blipFill rotWithShape="1">
          <a:blip r:embed="rId2">
            <a:alphaModFix/>
          </a:blip>
          <a:srcRect b="0" l="43078" r="0" t="16051"/>
          <a:stretch/>
        </p:blipFill>
        <p:spPr>
          <a:xfrm flipH="1" rot="10800000">
            <a:off x="13364" y="2884848"/>
            <a:ext cx="1338224" cy="2258652"/>
          </a:xfrm>
          <a:prstGeom prst="rect">
            <a:avLst/>
          </a:prstGeom>
          <a:noFill/>
          <a:ln>
            <a:noFill/>
          </a:ln>
        </p:spPr>
      </p:pic>
      <p:sp>
        <p:nvSpPr>
          <p:cNvPr id="413" name="Google Shape;413;p29"/>
          <p:cNvSpPr/>
          <p:nvPr/>
        </p:nvSpPr>
        <p:spPr>
          <a:xfrm flipH="1" rot="10800000">
            <a:off x="247618" y="4111787"/>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p:nvPr/>
        </p:nvSpPr>
        <p:spPr>
          <a:xfrm flipH="1" rot="10800000">
            <a:off x="834818" y="4027862"/>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9"/>
          <p:cNvSpPr/>
          <p:nvPr/>
        </p:nvSpPr>
        <p:spPr>
          <a:xfrm flipH="1" rot="10800000">
            <a:off x="639518" y="3166212"/>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6" name="Google Shape;416;p29"/>
          <p:cNvPicPr preferRelativeResize="0"/>
          <p:nvPr/>
        </p:nvPicPr>
        <p:blipFill rotWithShape="1">
          <a:blip r:embed="rId3">
            <a:alphaModFix/>
          </a:blip>
          <a:srcRect b="-40" l="0" r="-431" t="-190"/>
          <a:stretch/>
        </p:blipFill>
        <p:spPr>
          <a:xfrm flipH="1" rot="10800000">
            <a:off x="7570775" y="974051"/>
            <a:ext cx="4994601" cy="4748549"/>
          </a:xfrm>
          <a:prstGeom prst="rect">
            <a:avLst/>
          </a:prstGeom>
          <a:noFill/>
          <a:ln>
            <a:noFill/>
          </a:ln>
        </p:spPr>
      </p:pic>
      <p:sp>
        <p:nvSpPr>
          <p:cNvPr id="417" name="Google Shape;417;p29"/>
          <p:cNvSpPr/>
          <p:nvPr/>
        </p:nvSpPr>
        <p:spPr>
          <a:xfrm>
            <a:off x="8565062" y="2741160"/>
            <a:ext cx="414900" cy="4149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9"/>
          <p:cNvSpPr/>
          <p:nvPr/>
        </p:nvSpPr>
        <p:spPr>
          <a:xfrm>
            <a:off x="8545048" y="3859707"/>
            <a:ext cx="612300" cy="612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9"/>
          <p:cNvSpPr/>
          <p:nvPr/>
        </p:nvSpPr>
        <p:spPr>
          <a:xfrm>
            <a:off x="7835944" y="3692272"/>
            <a:ext cx="529500" cy="529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0" name="Google Shape;420;p29"/>
          <p:cNvPicPr preferRelativeResize="0"/>
          <p:nvPr/>
        </p:nvPicPr>
        <p:blipFill rotWithShape="1">
          <a:blip r:embed="rId2">
            <a:alphaModFix/>
          </a:blip>
          <a:srcRect b="18114" l="-2684" r="51068" t="19075"/>
          <a:stretch/>
        </p:blipFill>
        <p:spPr>
          <a:xfrm flipH="1">
            <a:off x="-242254" y="-2"/>
            <a:ext cx="1429250" cy="1990302"/>
          </a:xfrm>
          <a:prstGeom prst="rect">
            <a:avLst/>
          </a:prstGeom>
          <a:noFill/>
          <a:ln>
            <a:noFill/>
          </a:ln>
        </p:spPr>
      </p:pic>
      <p:sp>
        <p:nvSpPr>
          <p:cNvPr id="421" name="Google Shape;421;p29"/>
          <p:cNvSpPr/>
          <p:nvPr/>
        </p:nvSpPr>
        <p:spPr>
          <a:xfrm flipH="1" rot="10800000">
            <a:off x="120371" y="390698"/>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4"/>
          <p:cNvSpPr txBox="1"/>
          <p:nvPr>
            <p:ph idx="1" type="body"/>
          </p:nvPr>
        </p:nvSpPr>
        <p:spPr>
          <a:xfrm>
            <a:off x="980675" y="1058225"/>
            <a:ext cx="7108200" cy="3422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2"/>
              </a:buClr>
              <a:buSzPts val="1200"/>
              <a:buChar char="●"/>
              <a:defRPr sz="1100"/>
            </a:lvl1pPr>
            <a:lvl2pPr indent="-355600" lvl="1" marL="914400" rtl="0">
              <a:lnSpc>
                <a:spcPct val="115000"/>
              </a:lnSpc>
              <a:spcBef>
                <a:spcPts val="0"/>
              </a:spcBef>
              <a:spcAft>
                <a:spcPts val="0"/>
              </a:spcAft>
              <a:buClr>
                <a:schemeClr val="dk1"/>
              </a:buClr>
              <a:buSzPts val="2000"/>
              <a:buFont typeface="Be Vietnam Pro"/>
              <a:buChar char="○"/>
              <a:defRPr/>
            </a:lvl2pPr>
            <a:lvl3pPr indent="-355600" lvl="2" marL="1371600" rtl="0">
              <a:lnSpc>
                <a:spcPct val="115000"/>
              </a:lnSpc>
              <a:spcBef>
                <a:spcPts val="0"/>
              </a:spcBef>
              <a:spcAft>
                <a:spcPts val="0"/>
              </a:spcAft>
              <a:buClr>
                <a:schemeClr val="dk1"/>
              </a:buClr>
              <a:buSzPts val="2000"/>
              <a:buFont typeface="Be Vietnam Pro"/>
              <a:buChar char="■"/>
              <a:defRPr/>
            </a:lvl3pPr>
            <a:lvl4pPr indent="-355600" lvl="3" marL="1828800" rtl="0">
              <a:lnSpc>
                <a:spcPct val="115000"/>
              </a:lnSpc>
              <a:spcBef>
                <a:spcPts val="0"/>
              </a:spcBef>
              <a:spcAft>
                <a:spcPts val="0"/>
              </a:spcAft>
              <a:buClr>
                <a:schemeClr val="dk1"/>
              </a:buClr>
              <a:buSzPts val="2000"/>
              <a:buFont typeface="Be Vietnam Pro"/>
              <a:buChar char="●"/>
              <a:defRPr/>
            </a:lvl4pPr>
            <a:lvl5pPr indent="-355600" lvl="4" marL="2286000" rtl="0">
              <a:lnSpc>
                <a:spcPct val="115000"/>
              </a:lnSpc>
              <a:spcBef>
                <a:spcPts val="0"/>
              </a:spcBef>
              <a:spcAft>
                <a:spcPts val="0"/>
              </a:spcAft>
              <a:buClr>
                <a:schemeClr val="dk1"/>
              </a:buClr>
              <a:buSzPts val="2000"/>
              <a:buFont typeface="Be Vietnam Pro"/>
              <a:buChar char="○"/>
              <a:defRPr/>
            </a:lvl5pPr>
            <a:lvl6pPr indent="-355600" lvl="5" marL="2743200" rtl="0">
              <a:lnSpc>
                <a:spcPct val="115000"/>
              </a:lnSpc>
              <a:spcBef>
                <a:spcPts val="0"/>
              </a:spcBef>
              <a:spcAft>
                <a:spcPts val="0"/>
              </a:spcAft>
              <a:buClr>
                <a:schemeClr val="dk1"/>
              </a:buClr>
              <a:buSzPts val="2000"/>
              <a:buFont typeface="Be Vietnam Pro"/>
              <a:buChar char="■"/>
              <a:defRPr/>
            </a:lvl6pPr>
            <a:lvl7pPr indent="-355600" lvl="6" marL="3200400" rtl="0">
              <a:lnSpc>
                <a:spcPct val="115000"/>
              </a:lnSpc>
              <a:spcBef>
                <a:spcPts val="0"/>
              </a:spcBef>
              <a:spcAft>
                <a:spcPts val="0"/>
              </a:spcAft>
              <a:buClr>
                <a:schemeClr val="dk1"/>
              </a:buClr>
              <a:buSzPts val="2000"/>
              <a:buFont typeface="Be Vietnam Pro"/>
              <a:buChar char="●"/>
              <a:defRPr/>
            </a:lvl7pPr>
            <a:lvl8pPr indent="-355600" lvl="7" marL="3657600" rtl="0">
              <a:lnSpc>
                <a:spcPct val="115000"/>
              </a:lnSpc>
              <a:spcBef>
                <a:spcPts val="0"/>
              </a:spcBef>
              <a:spcAft>
                <a:spcPts val="0"/>
              </a:spcAft>
              <a:buClr>
                <a:schemeClr val="dk1"/>
              </a:buClr>
              <a:buSzPts val="2000"/>
              <a:buFont typeface="Be Vietnam Pro"/>
              <a:buChar char="○"/>
              <a:defRPr/>
            </a:lvl8pPr>
            <a:lvl9pPr indent="-355600" lvl="8" marL="4114800" rtl="0">
              <a:lnSpc>
                <a:spcPct val="115000"/>
              </a:lnSpc>
              <a:spcBef>
                <a:spcPts val="0"/>
              </a:spcBef>
              <a:spcAft>
                <a:spcPts val="0"/>
              </a:spcAft>
              <a:buClr>
                <a:schemeClr val="dk1"/>
              </a:buClr>
              <a:buSzPts val="2000"/>
              <a:buFont typeface="Be Vietnam Pro"/>
              <a:buChar char="■"/>
              <a:defRPr/>
            </a:lvl9pPr>
          </a:lstStyle>
          <a:p/>
        </p:txBody>
      </p:sp>
      <p:sp>
        <p:nvSpPr>
          <p:cNvPr id="38" name="Google Shape;38;p4"/>
          <p:cNvSpPr txBox="1"/>
          <p:nvPr>
            <p:ph type="title"/>
          </p:nvPr>
        </p:nvSpPr>
        <p:spPr>
          <a:xfrm>
            <a:off x="713400" y="409500"/>
            <a:ext cx="7717200" cy="5727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39" name="Google Shape;39;p4"/>
          <p:cNvPicPr preferRelativeResize="0"/>
          <p:nvPr/>
        </p:nvPicPr>
        <p:blipFill rotWithShape="1">
          <a:blip r:embed="rId2">
            <a:alphaModFix/>
          </a:blip>
          <a:srcRect b="0" l="52778" r="0" t="19041"/>
          <a:stretch/>
        </p:blipFill>
        <p:spPr>
          <a:xfrm rot="-5400000">
            <a:off x="534062" y="3492465"/>
            <a:ext cx="1110150" cy="2178274"/>
          </a:xfrm>
          <a:prstGeom prst="rect">
            <a:avLst/>
          </a:prstGeom>
          <a:noFill/>
          <a:ln>
            <a:noFill/>
          </a:ln>
        </p:spPr>
      </p:pic>
      <p:sp>
        <p:nvSpPr>
          <p:cNvPr id="40" name="Google Shape;40;p4"/>
          <p:cNvSpPr/>
          <p:nvPr/>
        </p:nvSpPr>
        <p:spPr>
          <a:xfrm rot="-5400000">
            <a:off x="349844" y="4529006"/>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rot="-5400000">
            <a:off x="759269" y="4267306"/>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rot="-5400000">
            <a:off x="1425619" y="4267306"/>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 name="Google Shape;43;p4"/>
          <p:cNvPicPr preferRelativeResize="0"/>
          <p:nvPr/>
        </p:nvPicPr>
        <p:blipFill>
          <a:blip r:embed="rId3">
            <a:alphaModFix/>
          </a:blip>
          <a:stretch>
            <a:fillRect/>
          </a:stretch>
        </p:blipFill>
        <p:spPr>
          <a:xfrm rot="-5400000">
            <a:off x="6090287" y="2373468"/>
            <a:ext cx="6423450" cy="6119214"/>
          </a:xfrm>
          <a:prstGeom prst="rect">
            <a:avLst/>
          </a:prstGeom>
          <a:noFill/>
          <a:ln>
            <a:noFill/>
          </a:ln>
        </p:spPr>
      </p:pic>
      <p:sp>
        <p:nvSpPr>
          <p:cNvPr id="44" name="Google Shape;44;p4"/>
          <p:cNvSpPr/>
          <p:nvPr/>
        </p:nvSpPr>
        <p:spPr>
          <a:xfrm flipH="1" rot="5400000">
            <a:off x="8025156" y="3711002"/>
            <a:ext cx="612300" cy="612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flipH="1" rot="5400000">
            <a:off x="7362166" y="4438556"/>
            <a:ext cx="529500" cy="529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 name="Google Shape;46;p4"/>
          <p:cNvPicPr preferRelativeResize="0"/>
          <p:nvPr/>
        </p:nvPicPr>
        <p:blipFill rotWithShape="1">
          <a:blip r:embed="rId2">
            <a:alphaModFix/>
          </a:blip>
          <a:srcRect b="14727" l="3239" r="49539" t="28257"/>
          <a:stretch/>
        </p:blipFill>
        <p:spPr>
          <a:xfrm rot="5400000">
            <a:off x="7833376" y="-211974"/>
            <a:ext cx="1110150" cy="1534098"/>
          </a:xfrm>
          <a:prstGeom prst="rect">
            <a:avLst/>
          </a:prstGeom>
          <a:noFill/>
          <a:ln>
            <a:noFill/>
          </a:ln>
        </p:spPr>
      </p:pic>
      <p:sp>
        <p:nvSpPr>
          <p:cNvPr id="47" name="Google Shape;47;p4"/>
          <p:cNvSpPr/>
          <p:nvPr/>
        </p:nvSpPr>
        <p:spPr>
          <a:xfrm flipH="1" rot="5400000">
            <a:off x="8449656" y="210827"/>
            <a:ext cx="612300" cy="612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pic>
        <p:nvPicPr>
          <p:cNvPr id="49" name="Google Shape;49;p5"/>
          <p:cNvPicPr preferRelativeResize="0"/>
          <p:nvPr/>
        </p:nvPicPr>
        <p:blipFill>
          <a:blip r:embed="rId2">
            <a:alphaModFix/>
          </a:blip>
          <a:stretch>
            <a:fillRect/>
          </a:stretch>
        </p:blipFill>
        <p:spPr>
          <a:xfrm flipH="1" rot="-5400000">
            <a:off x="-1122415" y="3674555"/>
            <a:ext cx="4966077" cy="4730868"/>
          </a:xfrm>
          <a:prstGeom prst="rect">
            <a:avLst/>
          </a:prstGeom>
          <a:noFill/>
          <a:ln>
            <a:noFill/>
          </a:ln>
        </p:spPr>
      </p:pic>
      <p:sp>
        <p:nvSpPr>
          <p:cNvPr id="50" name="Google Shape;50;p5"/>
          <p:cNvSpPr/>
          <p:nvPr/>
        </p:nvSpPr>
        <p:spPr>
          <a:xfrm rot="5400000">
            <a:off x="1572291" y="4551204"/>
            <a:ext cx="414900" cy="4149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rot="5400000">
            <a:off x="256343" y="4531190"/>
            <a:ext cx="612300" cy="612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rot="5400000">
            <a:off x="506579" y="3822086"/>
            <a:ext cx="529500" cy="529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5"/>
          <p:cNvPicPr preferRelativeResize="0"/>
          <p:nvPr/>
        </p:nvPicPr>
        <p:blipFill rotWithShape="1">
          <a:blip r:embed="rId3">
            <a:alphaModFix/>
          </a:blip>
          <a:srcRect b="-3416" l="53884" r="-2021" t="42839"/>
          <a:stretch/>
        </p:blipFill>
        <p:spPr>
          <a:xfrm rot="5400000">
            <a:off x="8063276" y="-876837"/>
            <a:ext cx="1849450" cy="2663373"/>
          </a:xfrm>
          <a:prstGeom prst="rect">
            <a:avLst/>
          </a:prstGeom>
          <a:noFill/>
          <a:ln>
            <a:noFill/>
          </a:ln>
        </p:spPr>
      </p:pic>
      <p:sp>
        <p:nvSpPr>
          <p:cNvPr id="54" name="Google Shape;54;p5"/>
          <p:cNvSpPr/>
          <p:nvPr/>
        </p:nvSpPr>
        <p:spPr>
          <a:xfrm rot="-5400000">
            <a:off x="8502649" y="-200990"/>
            <a:ext cx="834600" cy="8346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txBox="1"/>
          <p:nvPr>
            <p:ph idx="1" type="body"/>
          </p:nvPr>
        </p:nvSpPr>
        <p:spPr>
          <a:xfrm>
            <a:off x="1209250" y="2538665"/>
            <a:ext cx="3045000" cy="14619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6" name="Google Shape;56;p5"/>
          <p:cNvSpPr txBox="1"/>
          <p:nvPr>
            <p:ph idx="2" type="body"/>
          </p:nvPr>
        </p:nvSpPr>
        <p:spPr>
          <a:xfrm>
            <a:off x="4889754" y="2538665"/>
            <a:ext cx="3045000" cy="14619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7" name="Google Shape;57;p5"/>
          <p:cNvSpPr txBox="1"/>
          <p:nvPr>
            <p:ph type="title"/>
          </p:nvPr>
        </p:nvSpPr>
        <p:spPr>
          <a:xfrm>
            <a:off x="713400" y="409500"/>
            <a:ext cx="7717200" cy="5727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8" name="Google Shape;58;p5"/>
          <p:cNvSpPr txBox="1"/>
          <p:nvPr>
            <p:ph idx="3" type="subTitle"/>
          </p:nvPr>
        </p:nvSpPr>
        <p:spPr>
          <a:xfrm>
            <a:off x="1209250" y="2127907"/>
            <a:ext cx="3045000" cy="5331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
              <a:buNone/>
              <a:defRPr sz="2000">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5"/>
          <p:cNvSpPr txBox="1"/>
          <p:nvPr>
            <p:ph idx="4" type="subTitle"/>
          </p:nvPr>
        </p:nvSpPr>
        <p:spPr>
          <a:xfrm>
            <a:off x="4889750" y="2127907"/>
            <a:ext cx="3045000" cy="533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000">
                <a:latin typeface="Albert Sans"/>
                <a:ea typeface="Albert Sans"/>
                <a:cs typeface="Albert Sans"/>
                <a:sym typeface="Albert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6"/>
          <p:cNvSpPr txBox="1"/>
          <p:nvPr>
            <p:ph type="title"/>
          </p:nvPr>
        </p:nvSpPr>
        <p:spPr>
          <a:xfrm>
            <a:off x="713400" y="409500"/>
            <a:ext cx="7717200" cy="572700"/>
          </a:xfrm>
          <a:prstGeom prst="rect">
            <a:avLst/>
          </a:prstGeom>
        </p:spPr>
        <p:txBody>
          <a:bodyPr anchorCtr="0" anchor="t" bIns="91425" lIns="91425" spcFirstLastPara="1" rIns="91425" wrap="square" tIns="91425">
            <a:noAutofit/>
          </a:bodyPr>
          <a:lstStyle>
            <a:lvl1pPr lvl="0" algn="l">
              <a:spcBef>
                <a:spcPts val="0"/>
              </a:spcBef>
              <a:spcAft>
                <a:spcPts val="0"/>
              </a:spcAft>
              <a:buClr>
                <a:schemeClr val="accent3"/>
              </a:buClr>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pic>
        <p:nvPicPr>
          <p:cNvPr id="62" name="Google Shape;62;p6"/>
          <p:cNvPicPr preferRelativeResize="0"/>
          <p:nvPr/>
        </p:nvPicPr>
        <p:blipFill rotWithShape="1">
          <a:blip r:embed="rId2">
            <a:alphaModFix/>
          </a:blip>
          <a:srcRect b="8" l="54660" r="117" t="11636"/>
          <a:stretch/>
        </p:blipFill>
        <p:spPr>
          <a:xfrm rot="5400000">
            <a:off x="7703625" y="-1419025"/>
            <a:ext cx="1252189" cy="2799744"/>
          </a:xfrm>
          <a:prstGeom prst="rect">
            <a:avLst/>
          </a:prstGeom>
          <a:noFill/>
          <a:ln>
            <a:noFill/>
          </a:ln>
        </p:spPr>
      </p:pic>
      <p:sp>
        <p:nvSpPr>
          <p:cNvPr id="63" name="Google Shape;63;p6"/>
          <p:cNvSpPr/>
          <p:nvPr/>
        </p:nvSpPr>
        <p:spPr>
          <a:xfrm rot="5400000">
            <a:off x="7379967" y="-52812"/>
            <a:ext cx="299100" cy="2991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rot="5400000">
            <a:off x="8220091" y="-90209"/>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 name="Google Shape;65;p6"/>
          <p:cNvPicPr preferRelativeResize="0"/>
          <p:nvPr/>
        </p:nvPicPr>
        <p:blipFill rotWithShape="1">
          <a:blip r:embed="rId2">
            <a:alphaModFix/>
          </a:blip>
          <a:srcRect b="-21552" l="-7246" r="5610" t="5556"/>
          <a:stretch/>
        </p:blipFill>
        <p:spPr>
          <a:xfrm rot="10800000">
            <a:off x="-1223" y="3153202"/>
            <a:ext cx="2334573" cy="3049074"/>
          </a:xfrm>
          <a:prstGeom prst="rect">
            <a:avLst/>
          </a:prstGeom>
          <a:noFill/>
          <a:ln>
            <a:noFill/>
          </a:ln>
        </p:spPr>
      </p:pic>
      <p:sp>
        <p:nvSpPr>
          <p:cNvPr id="66" name="Google Shape;66;p6"/>
          <p:cNvSpPr/>
          <p:nvPr/>
        </p:nvSpPr>
        <p:spPr>
          <a:xfrm>
            <a:off x="328800" y="4340675"/>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7" name="Shape 67"/>
        <p:cNvGrpSpPr/>
        <p:nvPr/>
      </p:nvGrpSpPr>
      <p:grpSpPr>
        <a:xfrm>
          <a:off x="0" y="0"/>
          <a:ext cx="0" cy="0"/>
          <a:chOff x="0" y="0"/>
          <a:chExt cx="0" cy="0"/>
        </a:xfrm>
      </p:grpSpPr>
      <p:pic>
        <p:nvPicPr>
          <p:cNvPr id="68" name="Google Shape;68;p7"/>
          <p:cNvPicPr preferRelativeResize="0"/>
          <p:nvPr/>
        </p:nvPicPr>
        <p:blipFill rotWithShape="1">
          <a:blip r:embed="rId2">
            <a:alphaModFix/>
          </a:blip>
          <a:srcRect b="18114" l="-2684" r="51068" t="19075"/>
          <a:stretch/>
        </p:blipFill>
        <p:spPr>
          <a:xfrm rot="5400000">
            <a:off x="6515867" y="-457949"/>
            <a:ext cx="2333099" cy="3248974"/>
          </a:xfrm>
          <a:prstGeom prst="rect">
            <a:avLst/>
          </a:prstGeom>
          <a:noFill/>
          <a:ln>
            <a:noFill/>
          </a:ln>
        </p:spPr>
      </p:pic>
      <p:pic>
        <p:nvPicPr>
          <p:cNvPr id="69" name="Google Shape;69;p7"/>
          <p:cNvPicPr preferRelativeResize="0"/>
          <p:nvPr/>
        </p:nvPicPr>
        <p:blipFill rotWithShape="1">
          <a:blip r:embed="rId2">
            <a:alphaModFix/>
          </a:blip>
          <a:srcRect b="0" l="-969" r="0" t="891"/>
          <a:stretch/>
        </p:blipFill>
        <p:spPr>
          <a:xfrm flipH="1" rot="5400000">
            <a:off x="6479500" y="3270775"/>
            <a:ext cx="2994502" cy="3363798"/>
          </a:xfrm>
          <a:prstGeom prst="rect">
            <a:avLst/>
          </a:prstGeom>
          <a:noFill/>
          <a:ln>
            <a:noFill/>
          </a:ln>
        </p:spPr>
      </p:pic>
      <p:sp>
        <p:nvSpPr>
          <p:cNvPr id="70" name="Google Shape;70;p7"/>
          <p:cNvSpPr/>
          <p:nvPr/>
        </p:nvSpPr>
        <p:spPr>
          <a:xfrm flipH="1" rot="5400000">
            <a:off x="7842611" y="4089301"/>
            <a:ext cx="758700" cy="7587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p:nvPr/>
        </p:nvSpPr>
        <p:spPr>
          <a:xfrm flipH="1" rot="5400000">
            <a:off x="7736547" y="3758990"/>
            <a:ext cx="348300" cy="348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flipH="1" rot="5400000">
            <a:off x="6649687" y="3759047"/>
            <a:ext cx="594600" cy="5946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rot="-5400000">
            <a:off x="7322134" y="71991"/>
            <a:ext cx="981900" cy="9819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 name="Google Shape;74;p7"/>
          <p:cNvPicPr preferRelativeResize="0"/>
          <p:nvPr/>
        </p:nvPicPr>
        <p:blipFill>
          <a:blip r:embed="rId3">
            <a:alphaModFix/>
          </a:blip>
          <a:stretch>
            <a:fillRect/>
          </a:stretch>
        </p:blipFill>
        <p:spPr>
          <a:xfrm rot="10800000">
            <a:off x="-2824773" y="-2013471"/>
            <a:ext cx="4179773" cy="3981806"/>
          </a:xfrm>
          <a:prstGeom prst="rect">
            <a:avLst/>
          </a:prstGeom>
          <a:noFill/>
          <a:ln>
            <a:noFill/>
          </a:ln>
        </p:spPr>
      </p:pic>
      <p:sp>
        <p:nvSpPr>
          <p:cNvPr id="75" name="Google Shape;75;p7"/>
          <p:cNvSpPr/>
          <p:nvPr/>
        </p:nvSpPr>
        <p:spPr>
          <a:xfrm flipH="1">
            <a:off x="16648" y="388549"/>
            <a:ext cx="516600" cy="5166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
          <p:cNvSpPr/>
          <p:nvPr/>
        </p:nvSpPr>
        <p:spPr>
          <a:xfrm flipH="1">
            <a:off x="684664" y="247320"/>
            <a:ext cx="446700" cy="4467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txBox="1"/>
          <p:nvPr>
            <p:ph idx="1" type="body"/>
          </p:nvPr>
        </p:nvSpPr>
        <p:spPr>
          <a:xfrm>
            <a:off x="835950" y="1873925"/>
            <a:ext cx="4263600" cy="21681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Clr>
                <a:schemeClr val="lt2"/>
              </a:buClr>
              <a:buSzPts val="1500"/>
              <a:buChar char="●"/>
              <a:defRPr/>
            </a:lvl1pPr>
            <a:lvl2pPr indent="-304800" lvl="1" marL="914400" rtl="0">
              <a:spcBef>
                <a:spcPts val="100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8" name="Google Shape;78;p7"/>
          <p:cNvSpPr txBox="1"/>
          <p:nvPr>
            <p:ph type="title"/>
          </p:nvPr>
        </p:nvSpPr>
        <p:spPr>
          <a:xfrm>
            <a:off x="835950" y="1134025"/>
            <a:ext cx="4263600" cy="6927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 name="Google Shape;79;p7"/>
          <p:cNvSpPr/>
          <p:nvPr>
            <p:ph idx="2" type="pic"/>
          </p:nvPr>
        </p:nvSpPr>
        <p:spPr>
          <a:xfrm>
            <a:off x="5655600" y="1222200"/>
            <a:ext cx="2698800" cy="2698800"/>
          </a:xfrm>
          <a:prstGeom prst="rect">
            <a:avLst/>
          </a:prstGeom>
          <a:noFill/>
          <a:ln cap="flat" cmpd="sng" w="9525">
            <a:solidFill>
              <a:schemeClr val="dk2"/>
            </a:solidFill>
            <a:prstDash val="solid"/>
            <a:round/>
            <a:headEnd len="sm" w="sm" type="none"/>
            <a:tailEnd len="sm" w="sm"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0" name="Shape 80"/>
        <p:cNvGrpSpPr/>
        <p:nvPr/>
      </p:nvGrpSpPr>
      <p:grpSpPr>
        <a:xfrm>
          <a:off x="0" y="0"/>
          <a:ext cx="0" cy="0"/>
          <a:chOff x="0" y="0"/>
          <a:chExt cx="0" cy="0"/>
        </a:xfrm>
      </p:grpSpPr>
      <p:pic>
        <p:nvPicPr>
          <p:cNvPr id="81" name="Google Shape;81;p8"/>
          <p:cNvPicPr preferRelativeResize="0"/>
          <p:nvPr/>
        </p:nvPicPr>
        <p:blipFill rotWithShape="1">
          <a:blip r:embed="rId2">
            <a:alphaModFix/>
          </a:blip>
          <a:srcRect b="-4885" l="-806" r="0" t="7181"/>
          <a:stretch/>
        </p:blipFill>
        <p:spPr>
          <a:xfrm flipH="1" rot="5400000">
            <a:off x="6328887" y="3424962"/>
            <a:ext cx="3970225" cy="4403801"/>
          </a:xfrm>
          <a:prstGeom prst="rect">
            <a:avLst/>
          </a:prstGeom>
          <a:noFill/>
          <a:ln>
            <a:noFill/>
          </a:ln>
        </p:spPr>
      </p:pic>
      <p:sp>
        <p:nvSpPr>
          <p:cNvPr id="82" name="Google Shape;82;p8"/>
          <p:cNvSpPr/>
          <p:nvPr/>
        </p:nvSpPr>
        <p:spPr>
          <a:xfrm rot="5400000">
            <a:off x="6973479" y="4227895"/>
            <a:ext cx="425400" cy="42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rot="5400000">
            <a:off x="8337013" y="4279551"/>
            <a:ext cx="670200" cy="6702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8"/>
          <p:cNvPicPr preferRelativeResize="0"/>
          <p:nvPr/>
        </p:nvPicPr>
        <p:blipFill rotWithShape="1">
          <a:blip r:embed="rId2">
            <a:alphaModFix/>
          </a:blip>
          <a:srcRect b="-21550" l="-7246" r="5610" t="0"/>
          <a:stretch/>
        </p:blipFill>
        <p:spPr>
          <a:xfrm flipH="1">
            <a:off x="-1" y="-1162500"/>
            <a:ext cx="2252626" cy="3082924"/>
          </a:xfrm>
          <a:prstGeom prst="rect">
            <a:avLst/>
          </a:prstGeom>
          <a:noFill/>
          <a:ln>
            <a:noFill/>
          </a:ln>
        </p:spPr>
      </p:pic>
      <p:sp>
        <p:nvSpPr>
          <p:cNvPr id="85" name="Google Shape;85;p8"/>
          <p:cNvSpPr/>
          <p:nvPr/>
        </p:nvSpPr>
        <p:spPr>
          <a:xfrm flipH="1" rot="10800000">
            <a:off x="318439" y="194439"/>
            <a:ext cx="580200" cy="5802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a:off x="1199225" y="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txBox="1"/>
          <p:nvPr>
            <p:ph type="title"/>
          </p:nvPr>
        </p:nvSpPr>
        <p:spPr>
          <a:xfrm>
            <a:off x="1767600" y="1353000"/>
            <a:ext cx="5608800" cy="2437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3"/>
              </a:buClr>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88" name="Google Shape;88;p8"/>
          <p:cNvGrpSpPr/>
          <p:nvPr/>
        </p:nvGrpSpPr>
        <p:grpSpPr>
          <a:xfrm flipH="1" rot="10800000">
            <a:off x="6501850" y="-2102723"/>
            <a:ext cx="5617951" cy="5479398"/>
            <a:chOff x="4530175" y="1831827"/>
            <a:chExt cx="5617951" cy="5479398"/>
          </a:xfrm>
        </p:grpSpPr>
        <p:pic>
          <p:nvPicPr>
            <p:cNvPr id="89" name="Google Shape;89;p8"/>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90" name="Google Shape;90;p8"/>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8"/>
          <p:cNvGrpSpPr/>
          <p:nvPr/>
        </p:nvGrpSpPr>
        <p:grpSpPr>
          <a:xfrm flipH="1">
            <a:off x="-2804075" y="1582602"/>
            <a:ext cx="5617951" cy="5479398"/>
            <a:chOff x="4530175" y="1831827"/>
            <a:chExt cx="5617951" cy="5479398"/>
          </a:xfrm>
        </p:grpSpPr>
        <p:pic>
          <p:nvPicPr>
            <p:cNvPr id="96" name="Google Shape;96;p8"/>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97" name="Google Shape;97;p8"/>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2" name="Shape 102"/>
        <p:cNvGrpSpPr/>
        <p:nvPr/>
      </p:nvGrpSpPr>
      <p:grpSpPr>
        <a:xfrm>
          <a:off x="0" y="0"/>
          <a:ext cx="0" cy="0"/>
          <a:chOff x="0" y="0"/>
          <a:chExt cx="0" cy="0"/>
        </a:xfrm>
      </p:grpSpPr>
      <p:pic>
        <p:nvPicPr>
          <p:cNvPr id="103" name="Google Shape;103;p9"/>
          <p:cNvPicPr preferRelativeResize="0"/>
          <p:nvPr/>
        </p:nvPicPr>
        <p:blipFill rotWithShape="1">
          <a:blip r:embed="rId2">
            <a:alphaModFix/>
          </a:blip>
          <a:srcRect b="-11085" l="-813" r="-823" t="35367"/>
          <a:stretch/>
        </p:blipFill>
        <p:spPr>
          <a:xfrm flipH="1">
            <a:off x="-1223" y="-2"/>
            <a:ext cx="2334573" cy="1990302"/>
          </a:xfrm>
          <a:prstGeom prst="rect">
            <a:avLst/>
          </a:prstGeom>
          <a:noFill/>
          <a:ln>
            <a:noFill/>
          </a:ln>
        </p:spPr>
      </p:pic>
      <p:pic>
        <p:nvPicPr>
          <p:cNvPr id="104" name="Google Shape;104;p9"/>
          <p:cNvPicPr preferRelativeResize="0"/>
          <p:nvPr/>
        </p:nvPicPr>
        <p:blipFill rotWithShape="1">
          <a:blip r:embed="rId2">
            <a:alphaModFix/>
          </a:blip>
          <a:srcRect b="-11085" l="-813" r="-823" t="35367"/>
          <a:stretch/>
        </p:blipFill>
        <p:spPr>
          <a:xfrm flipH="1" rot="10800000">
            <a:off x="6801127" y="3153198"/>
            <a:ext cx="2334573" cy="1990302"/>
          </a:xfrm>
          <a:prstGeom prst="rect">
            <a:avLst/>
          </a:prstGeom>
          <a:noFill/>
          <a:ln>
            <a:noFill/>
          </a:ln>
        </p:spPr>
      </p:pic>
      <p:sp>
        <p:nvSpPr>
          <p:cNvPr id="105" name="Google Shape;105;p9"/>
          <p:cNvSpPr/>
          <p:nvPr/>
        </p:nvSpPr>
        <p:spPr>
          <a:xfrm>
            <a:off x="544300" y="5149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a:off x="281600" y="1632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9"/>
          <p:cNvSpPr/>
          <p:nvPr/>
        </p:nvSpPr>
        <p:spPr>
          <a:xfrm>
            <a:off x="1444900" y="-599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p:nvPr/>
        </p:nvSpPr>
        <p:spPr>
          <a:xfrm>
            <a:off x="7931088" y="36092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a:off x="7266113" y="44841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a:off x="8497038" y="4389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
          <p:cNvSpPr txBox="1"/>
          <p:nvPr>
            <p:ph type="title"/>
          </p:nvPr>
        </p:nvSpPr>
        <p:spPr>
          <a:xfrm>
            <a:off x="2124600" y="1582600"/>
            <a:ext cx="4894800" cy="8736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3"/>
              </a:buClr>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12" name="Google Shape;112;p9"/>
          <p:cNvSpPr txBox="1"/>
          <p:nvPr>
            <p:ph idx="1" type="subTitle"/>
          </p:nvPr>
        </p:nvSpPr>
        <p:spPr>
          <a:xfrm>
            <a:off x="2124475" y="2424500"/>
            <a:ext cx="4894800" cy="10602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113" name="Google Shape;113;p9"/>
          <p:cNvGrpSpPr/>
          <p:nvPr/>
        </p:nvGrpSpPr>
        <p:grpSpPr>
          <a:xfrm flipH="1">
            <a:off x="-2804075" y="1582602"/>
            <a:ext cx="5617951" cy="5479398"/>
            <a:chOff x="4530175" y="1831827"/>
            <a:chExt cx="5617951" cy="5479398"/>
          </a:xfrm>
        </p:grpSpPr>
        <p:pic>
          <p:nvPicPr>
            <p:cNvPr id="114" name="Google Shape;114;p9"/>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115" name="Google Shape;115;p9"/>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9"/>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9"/>
          <p:cNvGrpSpPr/>
          <p:nvPr/>
        </p:nvGrpSpPr>
        <p:grpSpPr>
          <a:xfrm flipH="1" rot="10800000">
            <a:off x="6501850" y="-2102723"/>
            <a:ext cx="5617951" cy="5479398"/>
            <a:chOff x="4530175" y="1831827"/>
            <a:chExt cx="5617951" cy="5479398"/>
          </a:xfrm>
        </p:grpSpPr>
        <p:pic>
          <p:nvPicPr>
            <p:cNvPr id="121" name="Google Shape;121;p9"/>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122" name="Google Shape;122;p9"/>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9"/>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9"/>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7" name="Shape 127"/>
        <p:cNvGrpSpPr/>
        <p:nvPr/>
      </p:nvGrpSpPr>
      <p:grpSpPr>
        <a:xfrm>
          <a:off x="0" y="0"/>
          <a:ext cx="0" cy="0"/>
          <a:chOff x="0" y="0"/>
          <a:chExt cx="0" cy="0"/>
        </a:xfrm>
      </p:grpSpPr>
      <p:sp>
        <p:nvSpPr>
          <p:cNvPr id="128" name="Google Shape;128;p10"/>
          <p:cNvSpPr/>
          <p:nvPr>
            <p:ph idx="2" type="pic"/>
          </p:nvPr>
        </p:nvSpPr>
        <p:spPr>
          <a:xfrm>
            <a:off x="100" y="0"/>
            <a:ext cx="9144000" cy="5143500"/>
          </a:xfrm>
          <a:prstGeom prst="rect">
            <a:avLst/>
          </a:prstGeom>
          <a:noFill/>
          <a:ln>
            <a:noFill/>
          </a:ln>
        </p:spPr>
      </p:sp>
      <p:sp>
        <p:nvSpPr>
          <p:cNvPr id="129" name="Google Shape;129;p10"/>
          <p:cNvSpPr txBox="1"/>
          <p:nvPr>
            <p:ph type="title"/>
          </p:nvPr>
        </p:nvSpPr>
        <p:spPr>
          <a:xfrm>
            <a:off x="713400" y="3449175"/>
            <a:ext cx="3535800" cy="1132500"/>
          </a:xfrm>
          <a:prstGeom prst="rect">
            <a:avLst/>
          </a:prstGeom>
          <a:solidFill>
            <a:schemeClr val="lt1"/>
          </a:solidFill>
          <a:ln>
            <a:noFill/>
          </a:ln>
        </p:spPr>
        <p:txBody>
          <a:bodyPr anchorCtr="0" anchor="ctr" bIns="91425" lIns="91425" spcFirstLastPara="1" rIns="91425" wrap="square" tIns="91425">
            <a:noAutofit/>
          </a:bodyPr>
          <a:lstStyle>
            <a:lvl1pPr lvl="0">
              <a:spcBef>
                <a:spcPts val="0"/>
              </a:spcBef>
              <a:spcAft>
                <a:spcPts val="0"/>
              </a:spcAft>
              <a:buClr>
                <a:schemeClr val="accent3"/>
              </a:buClr>
              <a:buSzPts val="3000"/>
              <a:buNone/>
              <a:defRPr/>
            </a:lvl1pPr>
            <a:lvl2pPr lvl="1">
              <a:spcBef>
                <a:spcPts val="0"/>
              </a:spcBef>
              <a:spcAft>
                <a:spcPts val="0"/>
              </a:spcAft>
              <a:buSzPts val="3000"/>
              <a:buNone/>
              <a:defRPr>
                <a:latin typeface="Nunito"/>
                <a:ea typeface="Nunito"/>
                <a:cs typeface="Nunito"/>
                <a:sym typeface="Nunito"/>
              </a:defRPr>
            </a:lvl2pPr>
            <a:lvl3pPr lvl="2">
              <a:spcBef>
                <a:spcPts val="0"/>
              </a:spcBef>
              <a:spcAft>
                <a:spcPts val="0"/>
              </a:spcAft>
              <a:buSzPts val="3000"/>
              <a:buNone/>
              <a:defRPr>
                <a:latin typeface="Nunito"/>
                <a:ea typeface="Nunito"/>
                <a:cs typeface="Nunito"/>
                <a:sym typeface="Nunito"/>
              </a:defRPr>
            </a:lvl3pPr>
            <a:lvl4pPr lvl="3">
              <a:spcBef>
                <a:spcPts val="0"/>
              </a:spcBef>
              <a:spcAft>
                <a:spcPts val="0"/>
              </a:spcAft>
              <a:buSzPts val="3000"/>
              <a:buNone/>
              <a:defRPr>
                <a:latin typeface="Nunito"/>
                <a:ea typeface="Nunito"/>
                <a:cs typeface="Nunito"/>
                <a:sym typeface="Nunito"/>
              </a:defRPr>
            </a:lvl4pPr>
            <a:lvl5pPr lvl="4">
              <a:spcBef>
                <a:spcPts val="0"/>
              </a:spcBef>
              <a:spcAft>
                <a:spcPts val="0"/>
              </a:spcAft>
              <a:buSzPts val="3000"/>
              <a:buNone/>
              <a:defRPr>
                <a:latin typeface="Nunito"/>
                <a:ea typeface="Nunito"/>
                <a:cs typeface="Nunito"/>
                <a:sym typeface="Nunito"/>
              </a:defRPr>
            </a:lvl5pPr>
            <a:lvl6pPr lvl="5">
              <a:spcBef>
                <a:spcPts val="0"/>
              </a:spcBef>
              <a:spcAft>
                <a:spcPts val="0"/>
              </a:spcAft>
              <a:buSzPts val="3000"/>
              <a:buNone/>
              <a:defRPr>
                <a:latin typeface="Nunito"/>
                <a:ea typeface="Nunito"/>
                <a:cs typeface="Nunito"/>
                <a:sym typeface="Nunito"/>
              </a:defRPr>
            </a:lvl6pPr>
            <a:lvl7pPr lvl="6">
              <a:spcBef>
                <a:spcPts val="0"/>
              </a:spcBef>
              <a:spcAft>
                <a:spcPts val="0"/>
              </a:spcAft>
              <a:buSzPts val="3000"/>
              <a:buNone/>
              <a:defRPr>
                <a:latin typeface="Nunito"/>
                <a:ea typeface="Nunito"/>
                <a:cs typeface="Nunito"/>
                <a:sym typeface="Nunito"/>
              </a:defRPr>
            </a:lvl7pPr>
            <a:lvl8pPr lvl="7">
              <a:spcBef>
                <a:spcPts val="0"/>
              </a:spcBef>
              <a:spcAft>
                <a:spcPts val="0"/>
              </a:spcAft>
              <a:buSzPts val="3000"/>
              <a:buNone/>
              <a:defRPr>
                <a:latin typeface="Nunito"/>
                <a:ea typeface="Nunito"/>
                <a:cs typeface="Nunito"/>
                <a:sym typeface="Nunito"/>
              </a:defRPr>
            </a:lvl8pPr>
            <a:lvl9pPr lvl="8">
              <a:spcBef>
                <a:spcPts val="0"/>
              </a:spcBef>
              <a:spcAft>
                <a:spcPts val="0"/>
              </a:spcAft>
              <a:buSzPts val="3000"/>
              <a:buNone/>
              <a:defRPr>
                <a:latin typeface="Nunito"/>
                <a:ea typeface="Nunito"/>
                <a:cs typeface="Nunito"/>
                <a:sym typeface="Nuni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lt2"/>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58775" y="501469"/>
            <a:ext cx="76263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1pPr>
            <a:lvl2pPr lvl="1"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2pPr>
            <a:lvl3pPr lvl="2"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3pPr>
            <a:lvl4pPr lvl="3"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4pPr>
            <a:lvl5pPr lvl="4"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5pPr>
            <a:lvl6pPr lvl="5"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6pPr>
            <a:lvl7pPr lvl="6"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7pPr>
            <a:lvl8pPr lvl="7"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8pPr>
            <a:lvl9pPr lvl="8"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9pPr>
          </a:lstStyle>
          <a:p/>
        </p:txBody>
      </p:sp>
      <p:sp>
        <p:nvSpPr>
          <p:cNvPr id="7" name="Google Shape;7;p1"/>
          <p:cNvSpPr txBox="1"/>
          <p:nvPr>
            <p:ph idx="1" type="body"/>
          </p:nvPr>
        </p:nvSpPr>
        <p:spPr>
          <a:xfrm>
            <a:off x="758775" y="1434450"/>
            <a:ext cx="7626300" cy="3134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indent="-317500" lvl="1" marL="9144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indent="-317500" lvl="2" marL="13716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indent="-317500" lvl="3" marL="18288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indent="-317500" lvl="4" marL="22860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indent="-317500" lvl="5" marL="27432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indent="-317500" lvl="6" marL="32004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indent="-317500" lvl="7" marL="36576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indent="-317500" lvl="8" marL="41148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wandb.ai/huyvnphan/cifar10?workspace=user-" TargetMode="External"/><Relationship Id="rId4"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www.kaggle.com/datasets/fernando2rad/brain-tumor-mri-images-44c?select=Astrocitoma+T1"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0"/>
          <p:cNvSpPr txBox="1"/>
          <p:nvPr>
            <p:ph type="ctrTitle"/>
          </p:nvPr>
        </p:nvSpPr>
        <p:spPr>
          <a:xfrm>
            <a:off x="1405800" y="1394787"/>
            <a:ext cx="6332400" cy="189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Detección de tumores cerebrales</a:t>
            </a:r>
            <a:endParaRPr/>
          </a:p>
        </p:txBody>
      </p:sp>
      <p:sp>
        <p:nvSpPr>
          <p:cNvPr id="427" name="Google Shape;427;p30"/>
          <p:cNvSpPr txBox="1"/>
          <p:nvPr>
            <p:ph idx="1" type="subTitle"/>
          </p:nvPr>
        </p:nvSpPr>
        <p:spPr>
          <a:xfrm>
            <a:off x="1405800" y="3361113"/>
            <a:ext cx="4619700" cy="3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Visión por computadora 2 - Proyecto final</a:t>
            </a:r>
            <a:endParaRPr/>
          </a:p>
        </p:txBody>
      </p:sp>
      <p:sp>
        <p:nvSpPr>
          <p:cNvPr id="428" name="Google Shape;428;p30"/>
          <p:cNvSpPr/>
          <p:nvPr/>
        </p:nvSpPr>
        <p:spPr>
          <a:xfrm>
            <a:off x="7514500" y="4782675"/>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9"/>
          <p:cNvSpPr txBox="1"/>
          <p:nvPr>
            <p:ph idx="1" type="subTitle"/>
          </p:nvPr>
        </p:nvSpPr>
        <p:spPr>
          <a:xfrm>
            <a:off x="2186050" y="424775"/>
            <a:ext cx="4894800" cy="204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Para el armado de este dataset se definió la clase AugmentableBrainDataset, análoga a la anterior pero con una salvedad al momento de cargar los paths en el dataset. Para cada imágen, si el label era de una clase minoritaria, se realizaban transformaciones a la imagen y se cargaba en memoria cada transformación, con type: ‘augmented’.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Esto se hizo en mayor medida para clases con menos ejemplos.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508" name="Google Shape;508;p39"/>
          <p:cNvPicPr preferRelativeResize="0"/>
          <p:nvPr/>
        </p:nvPicPr>
        <p:blipFill>
          <a:blip r:embed="rId3">
            <a:alphaModFix/>
          </a:blip>
          <a:stretch>
            <a:fillRect/>
          </a:stretch>
        </p:blipFill>
        <p:spPr>
          <a:xfrm>
            <a:off x="876275" y="2694875"/>
            <a:ext cx="7514352" cy="1501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0"/>
          <p:cNvSpPr txBox="1"/>
          <p:nvPr>
            <p:ph idx="1" type="subTitle"/>
          </p:nvPr>
        </p:nvSpPr>
        <p:spPr>
          <a:xfrm>
            <a:off x="2186050" y="424775"/>
            <a:ext cx="4894800" cy="204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Sigue habiendo desbalance en las clases pero es una distribución mas equilibrada.</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t>Tanto el dataset sin aumento de imágenes como este con las transformaciones fueron probados en distintos modelos.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514" name="Google Shape;514;p40"/>
          <p:cNvPicPr preferRelativeResize="0"/>
          <p:nvPr/>
        </p:nvPicPr>
        <p:blipFill>
          <a:blip r:embed="rId3">
            <a:alphaModFix/>
          </a:blip>
          <a:stretch>
            <a:fillRect/>
          </a:stretch>
        </p:blipFill>
        <p:spPr>
          <a:xfrm>
            <a:off x="2432413" y="1580000"/>
            <a:ext cx="4279173" cy="2369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1"/>
          <p:cNvSpPr txBox="1"/>
          <p:nvPr>
            <p:ph idx="1" type="subTitle"/>
          </p:nvPr>
        </p:nvSpPr>
        <p:spPr>
          <a:xfrm>
            <a:off x="2124475" y="437750"/>
            <a:ext cx="4894800" cy="27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 las imágenes se ve que a los costados hay bordes negros, hasta que comienza el cráneo que es lo que realmente aporta valor a la imágen.</a:t>
            </a:r>
            <a:endParaRPr/>
          </a:p>
          <a:p>
            <a:pPr indent="0" lvl="0" marL="0" rtl="0" algn="ctr">
              <a:spcBef>
                <a:spcPts val="0"/>
              </a:spcBef>
              <a:spcAft>
                <a:spcPts val="0"/>
              </a:spcAft>
              <a:buNone/>
            </a:pPr>
            <a:r>
              <a:rPr lang="en"/>
              <a:t>Estos bordes no aportan valor y tampoco creo que quitarlos mejore significativamente el modelo, pero sí seguramente al reducir la imágen se requiera menos cómputo para llegar a resultados aceptables.</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520" name="Google Shape;520;p41"/>
          <p:cNvPicPr preferRelativeResize="0"/>
          <p:nvPr/>
        </p:nvPicPr>
        <p:blipFill>
          <a:blip r:embed="rId3">
            <a:alphaModFix/>
          </a:blip>
          <a:stretch>
            <a:fillRect/>
          </a:stretch>
        </p:blipFill>
        <p:spPr>
          <a:xfrm>
            <a:off x="2794625" y="2174325"/>
            <a:ext cx="3554749" cy="2221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2"/>
          <p:cNvSpPr txBox="1"/>
          <p:nvPr>
            <p:ph idx="1" type="subTitle"/>
          </p:nvPr>
        </p:nvSpPr>
        <p:spPr>
          <a:xfrm>
            <a:off x="2124475" y="437750"/>
            <a:ext cx="4894800" cy="27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 dibujó un gráfico de intensidad de píxeles a lo ancho de la imágen para apreciar que efectivamente hay en los bordes izquierdos y derechos la intensidad es muy baja hasta dos picos que representan las paredes del cráneo</a:t>
            </a:r>
            <a:endParaRPr/>
          </a:p>
        </p:txBody>
      </p:sp>
      <p:pic>
        <p:nvPicPr>
          <p:cNvPr id="526" name="Google Shape;526;p42"/>
          <p:cNvPicPr preferRelativeResize="0"/>
          <p:nvPr/>
        </p:nvPicPr>
        <p:blipFill>
          <a:blip r:embed="rId3">
            <a:alphaModFix/>
          </a:blip>
          <a:stretch>
            <a:fillRect/>
          </a:stretch>
        </p:blipFill>
        <p:spPr>
          <a:xfrm>
            <a:off x="2425150" y="1803074"/>
            <a:ext cx="4293448" cy="280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3"/>
          <p:cNvSpPr txBox="1"/>
          <p:nvPr>
            <p:ph idx="1" type="subTitle"/>
          </p:nvPr>
        </p:nvSpPr>
        <p:spPr>
          <a:xfrm>
            <a:off x="2124475" y="437750"/>
            <a:ext cx="4894800" cy="27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 este concepto se definió una transformación custom para cortar estos bordes.</a:t>
            </a:r>
            <a:endParaRPr/>
          </a:p>
        </p:txBody>
      </p:sp>
      <p:pic>
        <p:nvPicPr>
          <p:cNvPr id="532" name="Google Shape;532;p43"/>
          <p:cNvPicPr preferRelativeResize="0"/>
          <p:nvPr/>
        </p:nvPicPr>
        <p:blipFill>
          <a:blip r:embed="rId3">
            <a:alphaModFix/>
          </a:blip>
          <a:stretch>
            <a:fillRect/>
          </a:stretch>
        </p:blipFill>
        <p:spPr>
          <a:xfrm>
            <a:off x="234475" y="1744150"/>
            <a:ext cx="4536724" cy="3274325"/>
          </a:xfrm>
          <a:prstGeom prst="rect">
            <a:avLst/>
          </a:prstGeom>
          <a:noFill/>
          <a:ln>
            <a:noFill/>
          </a:ln>
        </p:spPr>
      </p:pic>
      <p:pic>
        <p:nvPicPr>
          <p:cNvPr id="533" name="Google Shape;533;p43"/>
          <p:cNvPicPr preferRelativeResize="0"/>
          <p:nvPr/>
        </p:nvPicPr>
        <p:blipFill>
          <a:blip r:embed="rId4">
            <a:alphaModFix/>
          </a:blip>
          <a:stretch>
            <a:fillRect/>
          </a:stretch>
        </p:blipFill>
        <p:spPr>
          <a:xfrm>
            <a:off x="4971475" y="2332375"/>
            <a:ext cx="2611424" cy="2097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4"/>
          <p:cNvSpPr txBox="1"/>
          <p:nvPr>
            <p:ph idx="1" type="subTitle"/>
          </p:nvPr>
        </p:nvSpPr>
        <p:spPr>
          <a:xfrm>
            <a:off x="2124475" y="437750"/>
            <a:ext cx="4894800" cy="27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Por último se definieron transformaciones acordes al problema para los datos</a:t>
            </a:r>
            <a:endParaRPr/>
          </a:p>
        </p:txBody>
      </p:sp>
      <p:pic>
        <p:nvPicPr>
          <p:cNvPr id="539" name="Google Shape;539;p44"/>
          <p:cNvPicPr preferRelativeResize="0"/>
          <p:nvPr/>
        </p:nvPicPr>
        <p:blipFill>
          <a:blip r:embed="rId3">
            <a:alphaModFix/>
          </a:blip>
          <a:stretch>
            <a:fillRect/>
          </a:stretch>
        </p:blipFill>
        <p:spPr>
          <a:xfrm>
            <a:off x="2321225" y="1588800"/>
            <a:ext cx="4501553" cy="16718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5"/>
          <p:cNvSpPr txBox="1"/>
          <p:nvPr>
            <p:ph type="title"/>
          </p:nvPr>
        </p:nvSpPr>
        <p:spPr>
          <a:xfrm>
            <a:off x="402450" y="1332225"/>
            <a:ext cx="5759400" cy="180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Modelos</a:t>
            </a:r>
            <a:endParaRPr>
              <a:solidFill>
                <a:schemeClr val="dk2"/>
              </a:solidFill>
            </a:endParaRPr>
          </a:p>
        </p:txBody>
      </p:sp>
      <p:sp>
        <p:nvSpPr>
          <p:cNvPr id="545" name="Google Shape;545;p45"/>
          <p:cNvSpPr txBox="1"/>
          <p:nvPr>
            <p:ph idx="2" type="title"/>
          </p:nvPr>
        </p:nvSpPr>
        <p:spPr>
          <a:xfrm>
            <a:off x="6237100" y="561900"/>
            <a:ext cx="2204100" cy="1639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grpSp>
        <p:nvGrpSpPr>
          <p:cNvPr id="546" name="Google Shape;546;p45"/>
          <p:cNvGrpSpPr/>
          <p:nvPr/>
        </p:nvGrpSpPr>
        <p:grpSpPr>
          <a:xfrm>
            <a:off x="4530175" y="1831827"/>
            <a:ext cx="5617951" cy="5479398"/>
            <a:chOff x="4530175" y="1831827"/>
            <a:chExt cx="5617951" cy="5479398"/>
          </a:xfrm>
        </p:grpSpPr>
        <p:pic>
          <p:nvPicPr>
            <p:cNvPr id="547" name="Google Shape;547;p45"/>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548" name="Google Shape;548;p45"/>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5"/>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5"/>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5"/>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5"/>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6"/>
          <p:cNvSpPr txBox="1"/>
          <p:nvPr>
            <p:ph idx="1" type="subTitle"/>
          </p:nvPr>
        </p:nvSpPr>
        <p:spPr>
          <a:xfrm>
            <a:off x="2124475" y="437750"/>
            <a:ext cx="4894800" cy="27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 aprovechó el concepto de </a:t>
            </a:r>
            <a:r>
              <a:rPr b="1" lang="en"/>
              <a:t>Transfer Learning </a:t>
            </a:r>
            <a:r>
              <a:rPr lang="en"/>
              <a:t>haciendo uso del modelo vgg19_bn, que fue visto en las clases. Luego de interpretar un </a:t>
            </a:r>
            <a:r>
              <a:rPr lang="en" u="sng">
                <a:solidFill>
                  <a:schemeClr val="hlink"/>
                </a:solidFill>
                <a:hlinkClick r:id="rId3"/>
              </a:rPr>
              <a:t>análisis</a:t>
            </a:r>
            <a:r>
              <a:rPr lang="en"/>
              <a:t>, se vio que performa bien sin demorar demasiadas épocas de entrenamiento</a:t>
            </a:r>
            <a:endParaRPr/>
          </a:p>
        </p:txBody>
      </p:sp>
      <p:pic>
        <p:nvPicPr>
          <p:cNvPr id="558" name="Google Shape;558;p46"/>
          <p:cNvPicPr preferRelativeResize="0"/>
          <p:nvPr/>
        </p:nvPicPr>
        <p:blipFill>
          <a:blip r:embed="rId4">
            <a:alphaModFix/>
          </a:blip>
          <a:stretch>
            <a:fillRect/>
          </a:stretch>
        </p:blipFill>
        <p:spPr>
          <a:xfrm>
            <a:off x="2743038" y="1650350"/>
            <a:ext cx="3657928" cy="1671850"/>
          </a:xfrm>
          <a:prstGeom prst="rect">
            <a:avLst/>
          </a:prstGeom>
          <a:noFill/>
          <a:ln>
            <a:noFill/>
          </a:ln>
        </p:spPr>
      </p:pic>
      <p:pic>
        <p:nvPicPr>
          <p:cNvPr id="559" name="Google Shape;559;p46"/>
          <p:cNvPicPr preferRelativeResize="0"/>
          <p:nvPr/>
        </p:nvPicPr>
        <p:blipFill>
          <a:blip r:embed="rId5">
            <a:alphaModFix/>
          </a:blip>
          <a:stretch>
            <a:fillRect/>
          </a:stretch>
        </p:blipFill>
        <p:spPr>
          <a:xfrm>
            <a:off x="6706575" y="2950251"/>
            <a:ext cx="2000450" cy="2042124"/>
          </a:xfrm>
          <a:prstGeom prst="rect">
            <a:avLst/>
          </a:prstGeom>
          <a:noFill/>
          <a:ln>
            <a:noFill/>
          </a:ln>
        </p:spPr>
      </p:pic>
      <p:pic>
        <p:nvPicPr>
          <p:cNvPr id="560" name="Google Shape;560;p46"/>
          <p:cNvPicPr preferRelativeResize="0"/>
          <p:nvPr/>
        </p:nvPicPr>
        <p:blipFill>
          <a:blip r:embed="rId6">
            <a:alphaModFix/>
          </a:blip>
          <a:stretch>
            <a:fillRect/>
          </a:stretch>
        </p:blipFill>
        <p:spPr>
          <a:xfrm>
            <a:off x="1375900" y="4126825"/>
            <a:ext cx="5330683" cy="793875"/>
          </a:xfrm>
          <a:prstGeom prst="rect">
            <a:avLst/>
          </a:prstGeom>
          <a:noFill/>
          <a:ln>
            <a:noFill/>
          </a:ln>
        </p:spPr>
      </p:pic>
      <p:sp>
        <p:nvSpPr>
          <p:cNvPr id="561" name="Google Shape;561;p46"/>
          <p:cNvSpPr txBox="1"/>
          <p:nvPr/>
        </p:nvSpPr>
        <p:spPr>
          <a:xfrm>
            <a:off x="2072450" y="3398850"/>
            <a:ext cx="4295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Barlow"/>
                <a:ea typeface="Barlow"/>
                <a:cs typeface="Barlow"/>
                <a:sym typeface="Barlow"/>
              </a:rPr>
              <a:t>Vemos las últimas capas del modelo y sus parámetros, los cuales fueron congelados ya que aprovechamos su entrenamiento previo.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7"/>
          <p:cNvSpPr txBox="1"/>
          <p:nvPr>
            <p:ph idx="1" type="subTitle"/>
          </p:nvPr>
        </p:nvSpPr>
        <p:spPr>
          <a:xfrm>
            <a:off x="2124475" y="437750"/>
            <a:ext cx="4894800" cy="27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 entrenó este modelo con el dataset sin aumentar y con el dataset con las transformaciones aplicadas en busca de un mejor equilibrio de clases. El entrenamiento fue de sólo 5 epochs en cada caso porque solo se buscaba probar el modelo y el tiempo de entrenamiento.</a:t>
            </a:r>
            <a:endParaRPr/>
          </a:p>
          <a:p>
            <a:pPr indent="0" lvl="0" marL="0" rtl="0" algn="ctr">
              <a:spcBef>
                <a:spcPts val="0"/>
              </a:spcBef>
              <a:spcAft>
                <a:spcPts val="0"/>
              </a:spcAft>
              <a:buClr>
                <a:schemeClr val="lt2"/>
              </a:buClr>
              <a:buSzPts val="1100"/>
              <a:buFont typeface="Arial"/>
              <a:buNone/>
            </a:pPr>
            <a:r>
              <a:rPr lang="en"/>
              <a:t>Si bien se vieron buenos resultados, el tiempo de entrenamiento fue muy alto (aproximadamente 30 minutos por epoch en mi máquina, con el dataset sin aumentar).</a:t>
            </a:r>
            <a:endParaRPr/>
          </a:p>
          <a:p>
            <a:pPr indent="0" lvl="0" marL="0" rtl="0" algn="ctr">
              <a:spcBef>
                <a:spcPts val="0"/>
              </a:spcBef>
              <a:spcAft>
                <a:spcPts val="0"/>
              </a:spcAft>
              <a:buNone/>
            </a:pPr>
            <a:r>
              <a:t/>
            </a:r>
            <a:endParaRPr/>
          </a:p>
        </p:txBody>
      </p:sp>
      <p:sp>
        <p:nvSpPr>
          <p:cNvPr id="567" name="Google Shape;567;p47"/>
          <p:cNvSpPr txBox="1"/>
          <p:nvPr/>
        </p:nvSpPr>
        <p:spPr>
          <a:xfrm>
            <a:off x="2359724" y="3483350"/>
            <a:ext cx="443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pic>
        <p:nvPicPr>
          <p:cNvPr id="568" name="Google Shape;568;p47"/>
          <p:cNvPicPr preferRelativeResize="0"/>
          <p:nvPr/>
        </p:nvPicPr>
        <p:blipFill>
          <a:blip r:embed="rId3">
            <a:alphaModFix/>
          </a:blip>
          <a:stretch>
            <a:fillRect/>
          </a:stretch>
        </p:blipFill>
        <p:spPr>
          <a:xfrm>
            <a:off x="2269611" y="2507225"/>
            <a:ext cx="4612424" cy="2352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8"/>
          <p:cNvSpPr txBox="1"/>
          <p:nvPr>
            <p:ph idx="1" type="subTitle"/>
          </p:nvPr>
        </p:nvSpPr>
        <p:spPr>
          <a:xfrm>
            <a:off x="2124475" y="437750"/>
            <a:ext cx="4894800" cy="27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 definió un modelo distinto, presentado en las clases, con modificaciones en las últimas capas.</a:t>
            </a:r>
            <a:endParaRPr/>
          </a:p>
        </p:txBody>
      </p:sp>
      <p:sp>
        <p:nvSpPr>
          <p:cNvPr id="574" name="Google Shape;574;p48"/>
          <p:cNvSpPr txBox="1"/>
          <p:nvPr/>
        </p:nvSpPr>
        <p:spPr>
          <a:xfrm>
            <a:off x="2072450" y="3398850"/>
            <a:ext cx="429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pic>
        <p:nvPicPr>
          <p:cNvPr id="575" name="Google Shape;575;p48"/>
          <p:cNvPicPr preferRelativeResize="0"/>
          <p:nvPr/>
        </p:nvPicPr>
        <p:blipFill>
          <a:blip r:embed="rId3">
            <a:alphaModFix/>
          </a:blip>
          <a:stretch>
            <a:fillRect/>
          </a:stretch>
        </p:blipFill>
        <p:spPr>
          <a:xfrm>
            <a:off x="2055425" y="1203800"/>
            <a:ext cx="5033160" cy="3398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1"/>
          <p:cNvSpPr txBox="1"/>
          <p:nvPr>
            <p:ph type="title"/>
          </p:nvPr>
        </p:nvSpPr>
        <p:spPr>
          <a:xfrm>
            <a:off x="713400" y="409500"/>
            <a:ext cx="77172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Contenido</a:t>
            </a:r>
            <a:endParaRPr>
              <a:solidFill>
                <a:schemeClr val="dk1"/>
              </a:solidFill>
            </a:endParaRPr>
          </a:p>
        </p:txBody>
      </p:sp>
      <p:graphicFrame>
        <p:nvGraphicFramePr>
          <p:cNvPr id="434" name="Google Shape;434;p31"/>
          <p:cNvGraphicFramePr/>
          <p:nvPr/>
        </p:nvGraphicFramePr>
        <p:xfrm>
          <a:off x="802938" y="1496185"/>
          <a:ext cx="3000000" cy="3000000"/>
        </p:xfrm>
        <a:graphic>
          <a:graphicData uri="http://schemas.openxmlformats.org/drawingml/2006/table">
            <a:tbl>
              <a:tblPr>
                <a:noFill/>
                <a:tableStyleId>{87A4F04F-4D4D-4957-923C-745F85849F21}</a:tableStyleId>
              </a:tblPr>
              <a:tblGrid>
                <a:gridCol w="2355225"/>
                <a:gridCol w="5182900"/>
              </a:tblGrid>
              <a:tr h="393450">
                <a:tc>
                  <a:txBody>
                    <a:bodyPr/>
                    <a:lstStyle/>
                    <a:p>
                      <a:pPr indent="0" lvl="0" marL="0" rtl="0" algn="l">
                        <a:lnSpc>
                          <a:spcPct val="100000"/>
                        </a:lnSpc>
                        <a:spcBef>
                          <a:spcPts val="0"/>
                        </a:spcBef>
                        <a:spcAft>
                          <a:spcPts val="0"/>
                        </a:spcAft>
                        <a:buNone/>
                      </a:pPr>
                      <a:r>
                        <a:rPr b="1" lang="en" sz="1000" u="sng">
                          <a:solidFill>
                            <a:schemeClr val="dk2"/>
                          </a:solidFill>
                          <a:latin typeface="Barlow"/>
                          <a:ea typeface="Barlow"/>
                          <a:cs typeface="Barlow"/>
                          <a:sym typeface="Barlow"/>
                        </a:rPr>
                        <a:t>Resumen</a:t>
                      </a:r>
                      <a:endParaRPr b="1" sz="1000" u="sng">
                        <a:solidFill>
                          <a:schemeClr val="dk2"/>
                        </a:solidFill>
                        <a:latin typeface="Barlow"/>
                        <a:ea typeface="Barlow"/>
                        <a:cs typeface="Barlow"/>
                        <a:sym typeface="Barlow"/>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00000"/>
                        </a:lnSpc>
                        <a:spcBef>
                          <a:spcPts val="0"/>
                        </a:spcBef>
                        <a:spcAft>
                          <a:spcPts val="1600"/>
                        </a:spcAft>
                        <a:buNone/>
                      </a:pPr>
                      <a:r>
                        <a:rPr lang="en" sz="1000">
                          <a:solidFill>
                            <a:schemeClr val="dk1"/>
                          </a:solidFill>
                          <a:latin typeface="Barlow"/>
                          <a:ea typeface="Barlow"/>
                          <a:cs typeface="Barlow"/>
                          <a:sym typeface="Barlow"/>
                        </a:rPr>
                        <a:t>Resumen del problema y presentación del dataset</a:t>
                      </a:r>
                      <a:endParaRPr sz="1000">
                        <a:solidFill>
                          <a:schemeClr val="dk1"/>
                        </a:solidFill>
                        <a:latin typeface="Barlow"/>
                        <a:ea typeface="Barlow"/>
                        <a:cs typeface="Barlow"/>
                        <a:sym typeface="Barlow"/>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3450">
                <a:tc>
                  <a:txBody>
                    <a:bodyPr/>
                    <a:lstStyle/>
                    <a:p>
                      <a:pPr indent="0" lvl="0" marL="0" rtl="0" algn="l">
                        <a:lnSpc>
                          <a:spcPct val="100000"/>
                        </a:lnSpc>
                        <a:spcBef>
                          <a:spcPts val="0"/>
                        </a:spcBef>
                        <a:spcAft>
                          <a:spcPts val="0"/>
                        </a:spcAft>
                        <a:buNone/>
                      </a:pPr>
                      <a:r>
                        <a:rPr b="1" lang="en" sz="1000" u="sng">
                          <a:solidFill>
                            <a:schemeClr val="dk2"/>
                          </a:solidFill>
                          <a:latin typeface="Barlow"/>
                          <a:ea typeface="Barlow"/>
                          <a:cs typeface="Barlow"/>
                          <a:sym typeface="Barlow"/>
                        </a:rPr>
                        <a:t>Lectura de datos</a:t>
                      </a:r>
                      <a:endParaRPr b="1" sz="1000" u="sng">
                        <a:solidFill>
                          <a:schemeClr val="dk2"/>
                        </a:solidFill>
                        <a:latin typeface="Barlow"/>
                        <a:ea typeface="Barlow"/>
                        <a:cs typeface="Barlow"/>
                        <a:sym typeface="Barlow"/>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Barlow"/>
                          <a:ea typeface="Barlow"/>
                          <a:cs typeface="Barlow"/>
                          <a:sym typeface="Barlow"/>
                        </a:rPr>
                        <a:t>Mecanismo de lectura de los datos</a:t>
                      </a:r>
                      <a:endParaRPr sz="1000">
                        <a:solidFill>
                          <a:schemeClr val="dk1"/>
                        </a:solidFill>
                        <a:latin typeface="Barlow"/>
                        <a:ea typeface="Barlow"/>
                        <a:cs typeface="Barlow"/>
                        <a:sym typeface="Barlow"/>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3450">
                <a:tc>
                  <a:txBody>
                    <a:bodyPr/>
                    <a:lstStyle/>
                    <a:p>
                      <a:pPr indent="0" lvl="0" marL="0" rtl="0" algn="l">
                        <a:lnSpc>
                          <a:spcPct val="100000"/>
                        </a:lnSpc>
                        <a:spcBef>
                          <a:spcPts val="0"/>
                        </a:spcBef>
                        <a:spcAft>
                          <a:spcPts val="0"/>
                        </a:spcAft>
                        <a:buNone/>
                      </a:pPr>
                      <a:r>
                        <a:rPr b="1" lang="en" sz="1000" u="sng">
                          <a:solidFill>
                            <a:schemeClr val="dk2"/>
                          </a:solidFill>
                          <a:latin typeface="Barlow"/>
                          <a:ea typeface="Barlow"/>
                          <a:cs typeface="Barlow"/>
                          <a:sym typeface="Barlow"/>
                        </a:rPr>
                        <a:t>Preprocesamiento</a:t>
                      </a:r>
                      <a:endParaRPr b="1" sz="1000" u="sng">
                        <a:solidFill>
                          <a:schemeClr val="dk2"/>
                        </a:solidFill>
                        <a:latin typeface="Barlow"/>
                        <a:ea typeface="Barlow"/>
                        <a:cs typeface="Barlow"/>
                        <a:sym typeface="Barlow"/>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00000"/>
                        </a:lnSpc>
                        <a:spcBef>
                          <a:spcPts val="0"/>
                        </a:spcBef>
                        <a:spcAft>
                          <a:spcPts val="1600"/>
                        </a:spcAft>
                        <a:buNone/>
                      </a:pPr>
                      <a:r>
                        <a:rPr lang="en" sz="1000">
                          <a:solidFill>
                            <a:schemeClr val="dk1"/>
                          </a:solidFill>
                          <a:latin typeface="Barlow"/>
                          <a:ea typeface="Barlow"/>
                          <a:cs typeface="Barlow"/>
                          <a:sym typeface="Barlow"/>
                        </a:rPr>
                        <a:t>Preprocesamiento aplicado a los datos para una mejor performance</a:t>
                      </a:r>
                      <a:endParaRPr sz="1000">
                        <a:solidFill>
                          <a:schemeClr val="dk1"/>
                        </a:solidFill>
                        <a:latin typeface="Barlow"/>
                        <a:ea typeface="Barlow"/>
                        <a:cs typeface="Barlow"/>
                        <a:sym typeface="Barlow"/>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3450">
                <a:tc>
                  <a:txBody>
                    <a:bodyPr/>
                    <a:lstStyle/>
                    <a:p>
                      <a:pPr indent="0" lvl="0" marL="0" rtl="0" algn="l">
                        <a:lnSpc>
                          <a:spcPct val="100000"/>
                        </a:lnSpc>
                        <a:spcBef>
                          <a:spcPts val="0"/>
                        </a:spcBef>
                        <a:spcAft>
                          <a:spcPts val="0"/>
                        </a:spcAft>
                        <a:buNone/>
                      </a:pPr>
                      <a:r>
                        <a:rPr b="1" lang="en" sz="1000" u="sng">
                          <a:solidFill>
                            <a:schemeClr val="dk2"/>
                          </a:solidFill>
                          <a:latin typeface="Barlow"/>
                          <a:ea typeface="Barlow"/>
                          <a:cs typeface="Barlow"/>
                          <a:sym typeface="Barlow"/>
                        </a:rPr>
                        <a:t>Modelos</a:t>
                      </a:r>
                      <a:endParaRPr b="1" sz="1000" u="sng">
                        <a:solidFill>
                          <a:schemeClr val="dk2"/>
                        </a:solidFill>
                        <a:latin typeface="Barlow"/>
                        <a:ea typeface="Barlow"/>
                        <a:cs typeface="Barlow"/>
                        <a:sym typeface="Barlow"/>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00000"/>
                        </a:lnSpc>
                        <a:spcBef>
                          <a:spcPts val="0"/>
                        </a:spcBef>
                        <a:spcAft>
                          <a:spcPts val="1600"/>
                        </a:spcAft>
                        <a:buNone/>
                      </a:pPr>
                      <a:r>
                        <a:rPr lang="en" sz="1000">
                          <a:solidFill>
                            <a:schemeClr val="dk1"/>
                          </a:solidFill>
                          <a:latin typeface="Barlow"/>
                          <a:ea typeface="Barlow"/>
                          <a:cs typeface="Barlow"/>
                          <a:sym typeface="Barlow"/>
                        </a:rPr>
                        <a:t>Se pre-entrenaron distintos modelos para elegir al que mejor resolvía el problema</a:t>
                      </a:r>
                      <a:endParaRPr sz="1000">
                        <a:solidFill>
                          <a:schemeClr val="dk1"/>
                        </a:solidFill>
                        <a:latin typeface="Barlow"/>
                        <a:ea typeface="Barlow"/>
                        <a:cs typeface="Barlow"/>
                        <a:sym typeface="Barlow"/>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3450">
                <a:tc>
                  <a:txBody>
                    <a:bodyPr/>
                    <a:lstStyle/>
                    <a:p>
                      <a:pPr indent="0" lvl="0" marL="0" rtl="0" algn="l">
                        <a:lnSpc>
                          <a:spcPct val="100000"/>
                        </a:lnSpc>
                        <a:spcBef>
                          <a:spcPts val="0"/>
                        </a:spcBef>
                        <a:spcAft>
                          <a:spcPts val="0"/>
                        </a:spcAft>
                        <a:buNone/>
                      </a:pPr>
                      <a:r>
                        <a:rPr b="1" lang="en" sz="1000" u="sng">
                          <a:solidFill>
                            <a:schemeClr val="dk2"/>
                          </a:solidFill>
                          <a:latin typeface="Barlow"/>
                          <a:ea typeface="Barlow"/>
                          <a:cs typeface="Barlow"/>
                          <a:sym typeface="Barlow"/>
                        </a:rPr>
                        <a:t>Resultado final</a:t>
                      </a:r>
                      <a:endParaRPr b="1" sz="1000" u="sng">
                        <a:solidFill>
                          <a:schemeClr val="dk2"/>
                        </a:solidFill>
                        <a:latin typeface="Barlow"/>
                        <a:ea typeface="Barlow"/>
                        <a:cs typeface="Barlow"/>
                        <a:sym typeface="Barlow"/>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Barlow"/>
                          <a:ea typeface="Barlow"/>
                          <a:cs typeface="Barlow"/>
                          <a:sym typeface="Barlow"/>
                        </a:rPr>
                        <a:t>Modelo elegido, entrenamiento y resultados</a:t>
                      </a:r>
                      <a:endParaRPr sz="1000">
                        <a:solidFill>
                          <a:schemeClr val="dk1"/>
                        </a:solidFill>
                        <a:latin typeface="Barlow"/>
                        <a:ea typeface="Barlow"/>
                        <a:cs typeface="Barlow"/>
                        <a:sym typeface="Barlow"/>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435" name="Google Shape;435;p31"/>
          <p:cNvSpPr txBox="1"/>
          <p:nvPr/>
        </p:nvSpPr>
        <p:spPr>
          <a:xfrm>
            <a:off x="713413" y="1024000"/>
            <a:ext cx="7717200" cy="39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chemeClr val="dk1"/>
              </a:solidFill>
              <a:latin typeface="Barlow"/>
              <a:ea typeface="Barlow"/>
              <a:cs typeface="Barlow"/>
              <a:sym typeface="Barlo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49"/>
          <p:cNvSpPr txBox="1"/>
          <p:nvPr>
            <p:ph idx="1" type="subTitle"/>
          </p:nvPr>
        </p:nvSpPr>
        <p:spPr>
          <a:xfrm>
            <a:off x="2124475" y="437750"/>
            <a:ext cx="4894800" cy="27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Este modelo constó de casi 4 millones de parámetros, y todos deben ser entrenados.</a:t>
            </a:r>
            <a:endParaRPr/>
          </a:p>
        </p:txBody>
      </p:sp>
      <p:sp>
        <p:nvSpPr>
          <p:cNvPr id="581" name="Google Shape;581;p49"/>
          <p:cNvSpPr txBox="1"/>
          <p:nvPr/>
        </p:nvSpPr>
        <p:spPr>
          <a:xfrm>
            <a:off x="2072450" y="3398850"/>
            <a:ext cx="429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pic>
        <p:nvPicPr>
          <p:cNvPr id="582" name="Google Shape;582;p49"/>
          <p:cNvPicPr preferRelativeResize="0"/>
          <p:nvPr/>
        </p:nvPicPr>
        <p:blipFill>
          <a:blip r:embed="rId3">
            <a:alphaModFix/>
          </a:blip>
          <a:stretch>
            <a:fillRect/>
          </a:stretch>
        </p:blipFill>
        <p:spPr>
          <a:xfrm>
            <a:off x="3443300" y="1038025"/>
            <a:ext cx="2257125" cy="2080926"/>
          </a:xfrm>
          <a:prstGeom prst="rect">
            <a:avLst/>
          </a:prstGeom>
          <a:noFill/>
          <a:ln>
            <a:noFill/>
          </a:ln>
        </p:spPr>
      </p:pic>
      <p:sp>
        <p:nvSpPr>
          <p:cNvPr id="583" name="Google Shape;583;p49"/>
          <p:cNvSpPr txBox="1"/>
          <p:nvPr/>
        </p:nvSpPr>
        <p:spPr>
          <a:xfrm>
            <a:off x="2424300" y="3454877"/>
            <a:ext cx="42954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Barlow"/>
                <a:ea typeface="Barlow"/>
                <a:cs typeface="Barlow"/>
                <a:sym typeface="Barlow"/>
              </a:rPr>
              <a:t>En este caso los tiempos mejoraron, aproximadamente 9 minutos por epoch, y los resultados fueron muy buenos, en particular en el caso del dataset aumentado.</a:t>
            </a:r>
            <a:endParaRPr>
              <a:solidFill>
                <a:schemeClr val="dk1"/>
              </a:solidFill>
              <a:latin typeface="Barlow"/>
              <a:ea typeface="Barlow"/>
              <a:cs typeface="Barlow"/>
              <a:sym typeface="Barlo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0"/>
          <p:cNvSpPr txBox="1"/>
          <p:nvPr>
            <p:ph idx="1" type="subTitle"/>
          </p:nvPr>
        </p:nvSpPr>
        <p:spPr>
          <a:xfrm>
            <a:off x="2124475" y="437750"/>
            <a:ext cx="4894800" cy="27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 total se registraron 4 entrenamientos de 5 epochs cada uno, dos para cada modelo con cada dataset, con el fin de elegir el mejor para este problema con el hardware del que se dispone.</a:t>
            </a:r>
            <a:endParaRPr/>
          </a:p>
        </p:txBody>
      </p:sp>
      <p:sp>
        <p:nvSpPr>
          <p:cNvPr id="589" name="Google Shape;589;p50"/>
          <p:cNvSpPr txBox="1"/>
          <p:nvPr/>
        </p:nvSpPr>
        <p:spPr>
          <a:xfrm>
            <a:off x="2072450" y="3398850"/>
            <a:ext cx="429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590" name="Google Shape;590;p50"/>
          <p:cNvSpPr txBox="1"/>
          <p:nvPr/>
        </p:nvSpPr>
        <p:spPr>
          <a:xfrm>
            <a:off x="2424175" y="3974702"/>
            <a:ext cx="429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Barlow"/>
                <a:ea typeface="Barlow"/>
                <a:cs typeface="Barlow"/>
                <a:sym typeface="Barlow"/>
              </a:rPr>
              <a:t>El tiempo de entrenamiento para esto fue de 673 minutos.</a:t>
            </a:r>
            <a:endParaRPr>
              <a:solidFill>
                <a:schemeClr val="dk1"/>
              </a:solidFill>
              <a:latin typeface="Barlow"/>
              <a:ea typeface="Barlow"/>
              <a:cs typeface="Barlow"/>
              <a:sym typeface="Barlow"/>
            </a:endParaRPr>
          </a:p>
        </p:txBody>
      </p:sp>
      <p:pic>
        <p:nvPicPr>
          <p:cNvPr id="591" name="Google Shape;591;p50"/>
          <p:cNvPicPr preferRelativeResize="0"/>
          <p:nvPr/>
        </p:nvPicPr>
        <p:blipFill>
          <a:blip r:embed="rId3">
            <a:alphaModFix/>
          </a:blip>
          <a:stretch>
            <a:fillRect/>
          </a:stretch>
        </p:blipFill>
        <p:spPr>
          <a:xfrm>
            <a:off x="2181025" y="1569975"/>
            <a:ext cx="4781942" cy="24047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1"/>
          <p:cNvSpPr txBox="1"/>
          <p:nvPr>
            <p:ph type="title"/>
          </p:nvPr>
        </p:nvSpPr>
        <p:spPr>
          <a:xfrm>
            <a:off x="402450" y="1332225"/>
            <a:ext cx="5759400" cy="180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Resultado final</a:t>
            </a:r>
            <a:endParaRPr>
              <a:solidFill>
                <a:schemeClr val="dk2"/>
              </a:solidFill>
            </a:endParaRPr>
          </a:p>
        </p:txBody>
      </p:sp>
      <p:sp>
        <p:nvSpPr>
          <p:cNvPr id="597" name="Google Shape;597;p51"/>
          <p:cNvSpPr txBox="1"/>
          <p:nvPr>
            <p:ph idx="2" type="title"/>
          </p:nvPr>
        </p:nvSpPr>
        <p:spPr>
          <a:xfrm>
            <a:off x="6237100" y="561900"/>
            <a:ext cx="2204100" cy="1639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grpSp>
        <p:nvGrpSpPr>
          <p:cNvPr id="598" name="Google Shape;598;p51"/>
          <p:cNvGrpSpPr/>
          <p:nvPr/>
        </p:nvGrpSpPr>
        <p:grpSpPr>
          <a:xfrm>
            <a:off x="4530175" y="1831827"/>
            <a:ext cx="5617951" cy="5479398"/>
            <a:chOff x="4530175" y="1831827"/>
            <a:chExt cx="5617951" cy="5479398"/>
          </a:xfrm>
        </p:grpSpPr>
        <p:pic>
          <p:nvPicPr>
            <p:cNvPr id="599" name="Google Shape;599;p51"/>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600" name="Google Shape;600;p51"/>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1"/>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1"/>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1"/>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1"/>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52"/>
          <p:cNvSpPr txBox="1"/>
          <p:nvPr>
            <p:ph idx="1" type="subTitle"/>
          </p:nvPr>
        </p:nvSpPr>
        <p:spPr>
          <a:xfrm>
            <a:off x="2124475" y="437750"/>
            <a:ext cx="4894800" cy="27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 modelo que mejor resultado dió fue el modelo ConvModel (sin transfer learning) con el dataset aumentado mediante transformaciones. Se realizó un entrenamiento mas largo de dicho modelo (las 5 epochs iniciales + 33 epochs)</a:t>
            </a:r>
            <a:endParaRPr/>
          </a:p>
        </p:txBody>
      </p:sp>
      <p:sp>
        <p:nvSpPr>
          <p:cNvPr id="610" name="Google Shape;610;p52"/>
          <p:cNvSpPr txBox="1"/>
          <p:nvPr/>
        </p:nvSpPr>
        <p:spPr>
          <a:xfrm>
            <a:off x="2072450" y="3398850"/>
            <a:ext cx="429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611" name="Google Shape;611;p52"/>
          <p:cNvSpPr txBox="1"/>
          <p:nvPr/>
        </p:nvSpPr>
        <p:spPr>
          <a:xfrm>
            <a:off x="2424175" y="3974702"/>
            <a:ext cx="429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chemeClr val="dk1"/>
              </a:solidFill>
              <a:latin typeface="Barlow"/>
              <a:ea typeface="Barlow"/>
              <a:cs typeface="Barlow"/>
              <a:sym typeface="Barlow"/>
            </a:endParaRPr>
          </a:p>
        </p:txBody>
      </p:sp>
      <p:pic>
        <p:nvPicPr>
          <p:cNvPr id="612" name="Google Shape;612;p52"/>
          <p:cNvPicPr preferRelativeResize="0"/>
          <p:nvPr/>
        </p:nvPicPr>
        <p:blipFill>
          <a:blip r:embed="rId3">
            <a:alphaModFix/>
          </a:blip>
          <a:stretch>
            <a:fillRect/>
          </a:stretch>
        </p:blipFill>
        <p:spPr>
          <a:xfrm>
            <a:off x="3263089" y="1424600"/>
            <a:ext cx="3074687" cy="3070800"/>
          </a:xfrm>
          <a:prstGeom prst="rect">
            <a:avLst/>
          </a:prstGeom>
          <a:noFill/>
          <a:ln>
            <a:noFill/>
          </a:ln>
        </p:spPr>
      </p:pic>
      <p:sp>
        <p:nvSpPr>
          <p:cNvPr id="613" name="Google Shape;613;p52"/>
          <p:cNvSpPr txBox="1"/>
          <p:nvPr/>
        </p:nvSpPr>
        <p:spPr>
          <a:xfrm>
            <a:off x="2715375" y="4618775"/>
            <a:ext cx="397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Barlow"/>
                <a:ea typeface="Barlow"/>
                <a:cs typeface="Barlow"/>
                <a:sym typeface="Barlow"/>
              </a:rPr>
              <a:t>Se llegó a un accuracy en validación del 96,2%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3"/>
          <p:cNvSpPr txBox="1"/>
          <p:nvPr>
            <p:ph idx="1" type="subTitle"/>
          </p:nvPr>
        </p:nvSpPr>
        <p:spPr>
          <a:xfrm>
            <a:off x="2124475" y="437750"/>
            <a:ext cx="4894800" cy="27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 definió una función para ver ejemplos del conjunto de validación, su label real y su predicción</a:t>
            </a:r>
            <a:endParaRPr/>
          </a:p>
        </p:txBody>
      </p:sp>
      <p:sp>
        <p:nvSpPr>
          <p:cNvPr id="619" name="Google Shape;619;p53"/>
          <p:cNvSpPr txBox="1"/>
          <p:nvPr/>
        </p:nvSpPr>
        <p:spPr>
          <a:xfrm>
            <a:off x="2072450" y="3398850"/>
            <a:ext cx="429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620" name="Google Shape;620;p53"/>
          <p:cNvSpPr txBox="1"/>
          <p:nvPr/>
        </p:nvSpPr>
        <p:spPr>
          <a:xfrm>
            <a:off x="2424175" y="3974702"/>
            <a:ext cx="429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chemeClr val="dk1"/>
              </a:solidFill>
              <a:latin typeface="Barlow"/>
              <a:ea typeface="Barlow"/>
              <a:cs typeface="Barlow"/>
              <a:sym typeface="Barlow"/>
            </a:endParaRPr>
          </a:p>
        </p:txBody>
      </p:sp>
      <p:sp>
        <p:nvSpPr>
          <p:cNvPr id="621" name="Google Shape;621;p53"/>
          <p:cNvSpPr txBox="1"/>
          <p:nvPr/>
        </p:nvSpPr>
        <p:spPr>
          <a:xfrm>
            <a:off x="2715375" y="4618775"/>
            <a:ext cx="397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pic>
        <p:nvPicPr>
          <p:cNvPr id="622" name="Google Shape;622;p53"/>
          <p:cNvPicPr preferRelativeResize="0"/>
          <p:nvPr/>
        </p:nvPicPr>
        <p:blipFill>
          <a:blip r:embed="rId3">
            <a:alphaModFix/>
          </a:blip>
          <a:stretch>
            <a:fillRect/>
          </a:stretch>
        </p:blipFill>
        <p:spPr>
          <a:xfrm>
            <a:off x="3455801" y="1073850"/>
            <a:ext cx="2232401" cy="39040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4"/>
          <p:cNvSpPr txBox="1"/>
          <p:nvPr>
            <p:ph idx="1" type="subTitle"/>
          </p:nvPr>
        </p:nvSpPr>
        <p:spPr>
          <a:xfrm>
            <a:off x="2124475" y="437750"/>
            <a:ext cx="4894800" cy="27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 se definió otra función que busca errores en la predicción, para analizar con más detalle las imágenes en las que el modelo se equivoca.</a:t>
            </a:r>
            <a:endParaRPr/>
          </a:p>
        </p:txBody>
      </p:sp>
      <p:sp>
        <p:nvSpPr>
          <p:cNvPr id="628" name="Google Shape;628;p54"/>
          <p:cNvSpPr txBox="1"/>
          <p:nvPr/>
        </p:nvSpPr>
        <p:spPr>
          <a:xfrm>
            <a:off x="2072450" y="3398850"/>
            <a:ext cx="429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629" name="Google Shape;629;p54"/>
          <p:cNvSpPr txBox="1"/>
          <p:nvPr/>
        </p:nvSpPr>
        <p:spPr>
          <a:xfrm>
            <a:off x="2424175" y="3974702"/>
            <a:ext cx="429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chemeClr val="dk1"/>
              </a:solidFill>
              <a:latin typeface="Barlow"/>
              <a:ea typeface="Barlow"/>
              <a:cs typeface="Barlow"/>
              <a:sym typeface="Barlow"/>
            </a:endParaRPr>
          </a:p>
        </p:txBody>
      </p:sp>
      <p:sp>
        <p:nvSpPr>
          <p:cNvPr id="630" name="Google Shape;630;p54"/>
          <p:cNvSpPr txBox="1"/>
          <p:nvPr/>
        </p:nvSpPr>
        <p:spPr>
          <a:xfrm>
            <a:off x="2715375" y="4618775"/>
            <a:ext cx="397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pic>
        <p:nvPicPr>
          <p:cNvPr id="631" name="Google Shape;631;p54"/>
          <p:cNvPicPr preferRelativeResize="0"/>
          <p:nvPr/>
        </p:nvPicPr>
        <p:blipFill>
          <a:blip r:embed="rId3">
            <a:alphaModFix/>
          </a:blip>
          <a:stretch>
            <a:fillRect/>
          </a:stretch>
        </p:blipFill>
        <p:spPr>
          <a:xfrm>
            <a:off x="3792313" y="1253600"/>
            <a:ext cx="1819925" cy="364982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5"/>
          <p:cNvSpPr txBox="1"/>
          <p:nvPr>
            <p:ph idx="1" type="subTitle"/>
          </p:nvPr>
        </p:nvSpPr>
        <p:spPr>
          <a:xfrm>
            <a:off x="2124475" y="437750"/>
            <a:ext cx="4894800" cy="27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Por último se registra la matriz de confusión, donde se destaca que en ningún caso el modelo predijo una resonancia normal para un paciente que tiene un tumor (no hubo falsos negativos). Sin embargo si se dio la inversa.</a:t>
            </a:r>
            <a:endParaRPr/>
          </a:p>
        </p:txBody>
      </p:sp>
      <p:sp>
        <p:nvSpPr>
          <p:cNvPr id="637" name="Google Shape;637;p55"/>
          <p:cNvSpPr txBox="1"/>
          <p:nvPr/>
        </p:nvSpPr>
        <p:spPr>
          <a:xfrm>
            <a:off x="2072450" y="3398850"/>
            <a:ext cx="429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638" name="Google Shape;638;p55"/>
          <p:cNvSpPr txBox="1"/>
          <p:nvPr/>
        </p:nvSpPr>
        <p:spPr>
          <a:xfrm>
            <a:off x="2424175" y="3974702"/>
            <a:ext cx="429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chemeClr val="dk1"/>
              </a:solidFill>
              <a:latin typeface="Barlow"/>
              <a:ea typeface="Barlow"/>
              <a:cs typeface="Barlow"/>
              <a:sym typeface="Barlow"/>
            </a:endParaRPr>
          </a:p>
        </p:txBody>
      </p:sp>
      <p:sp>
        <p:nvSpPr>
          <p:cNvPr id="639" name="Google Shape;639;p55"/>
          <p:cNvSpPr txBox="1"/>
          <p:nvPr/>
        </p:nvSpPr>
        <p:spPr>
          <a:xfrm>
            <a:off x="2715375" y="4618775"/>
            <a:ext cx="397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pic>
        <p:nvPicPr>
          <p:cNvPr id="640" name="Google Shape;640;p55"/>
          <p:cNvPicPr preferRelativeResize="0"/>
          <p:nvPr/>
        </p:nvPicPr>
        <p:blipFill>
          <a:blip r:embed="rId3">
            <a:alphaModFix/>
          </a:blip>
          <a:stretch>
            <a:fillRect/>
          </a:stretch>
        </p:blipFill>
        <p:spPr>
          <a:xfrm>
            <a:off x="2908813" y="1540925"/>
            <a:ext cx="3326126" cy="28811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56"/>
          <p:cNvSpPr txBox="1"/>
          <p:nvPr>
            <p:ph type="title"/>
          </p:nvPr>
        </p:nvSpPr>
        <p:spPr>
          <a:xfrm>
            <a:off x="395625" y="1763125"/>
            <a:ext cx="5759400" cy="180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Gracias por su atención</a:t>
            </a:r>
            <a:endParaRPr/>
          </a:p>
          <a:p>
            <a:pPr indent="0" lvl="0" marL="0" rtl="0" algn="l">
              <a:spcBef>
                <a:spcPts val="0"/>
              </a:spcBef>
              <a:spcAft>
                <a:spcPts val="0"/>
              </a:spcAft>
              <a:buNone/>
            </a:pPr>
            <a:r>
              <a:rPr lang="en"/>
              <a:t>¿Preguntas?</a:t>
            </a:r>
            <a:endParaRPr>
              <a:solidFill>
                <a:schemeClr val="dk2"/>
              </a:solidFill>
            </a:endParaRPr>
          </a:p>
        </p:txBody>
      </p:sp>
      <p:sp>
        <p:nvSpPr>
          <p:cNvPr id="646" name="Google Shape;646;p56"/>
          <p:cNvSpPr txBox="1"/>
          <p:nvPr>
            <p:ph idx="2" type="title"/>
          </p:nvPr>
        </p:nvSpPr>
        <p:spPr>
          <a:xfrm>
            <a:off x="6237100" y="561900"/>
            <a:ext cx="2204100" cy="1639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grpSp>
        <p:nvGrpSpPr>
          <p:cNvPr id="647" name="Google Shape;647;p56"/>
          <p:cNvGrpSpPr/>
          <p:nvPr/>
        </p:nvGrpSpPr>
        <p:grpSpPr>
          <a:xfrm>
            <a:off x="4530175" y="1831827"/>
            <a:ext cx="5617951" cy="5479398"/>
            <a:chOff x="4530175" y="1831827"/>
            <a:chExt cx="5617951" cy="5479398"/>
          </a:xfrm>
        </p:grpSpPr>
        <p:pic>
          <p:nvPicPr>
            <p:cNvPr id="648" name="Google Shape;648;p56"/>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649" name="Google Shape;649;p56"/>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6"/>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6"/>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6"/>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6"/>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2"/>
          <p:cNvSpPr txBox="1"/>
          <p:nvPr>
            <p:ph type="title"/>
          </p:nvPr>
        </p:nvSpPr>
        <p:spPr>
          <a:xfrm>
            <a:off x="1176275" y="1380113"/>
            <a:ext cx="3954600" cy="180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Resumen</a:t>
            </a:r>
            <a:endParaRPr>
              <a:solidFill>
                <a:schemeClr val="dk2"/>
              </a:solidFill>
            </a:endParaRPr>
          </a:p>
        </p:txBody>
      </p:sp>
      <p:sp>
        <p:nvSpPr>
          <p:cNvPr id="441" name="Google Shape;441;p32"/>
          <p:cNvSpPr txBox="1"/>
          <p:nvPr>
            <p:ph idx="2" type="title"/>
          </p:nvPr>
        </p:nvSpPr>
        <p:spPr>
          <a:xfrm>
            <a:off x="6237100" y="561900"/>
            <a:ext cx="2204100" cy="1639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grpSp>
        <p:nvGrpSpPr>
          <p:cNvPr id="442" name="Google Shape;442;p32"/>
          <p:cNvGrpSpPr/>
          <p:nvPr/>
        </p:nvGrpSpPr>
        <p:grpSpPr>
          <a:xfrm>
            <a:off x="4530175" y="1831827"/>
            <a:ext cx="5617951" cy="5479398"/>
            <a:chOff x="4530175" y="1831827"/>
            <a:chExt cx="5617951" cy="5479398"/>
          </a:xfrm>
        </p:grpSpPr>
        <p:pic>
          <p:nvPicPr>
            <p:cNvPr id="443" name="Google Shape;443;p32"/>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444" name="Google Shape;444;p32"/>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2"/>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2"/>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2"/>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2"/>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3"/>
          <p:cNvSpPr txBox="1"/>
          <p:nvPr>
            <p:ph idx="1" type="subTitle"/>
          </p:nvPr>
        </p:nvSpPr>
        <p:spPr>
          <a:xfrm>
            <a:off x="2124475" y="930200"/>
            <a:ext cx="4894800" cy="341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 dataset </a:t>
            </a:r>
            <a:r>
              <a:rPr lang="en" u="sng">
                <a:solidFill>
                  <a:schemeClr val="hlink"/>
                </a:solidFill>
                <a:hlinkClick r:id="rId3"/>
              </a:rPr>
              <a:t>Brain Tumor MRI Images</a:t>
            </a:r>
            <a:r>
              <a:rPr lang="en"/>
              <a:t> contiene imágenes de resonancias magnéticas tomadas a múltiples pacientes con el fin de diagnosticar si tienen un tumor en el cerebro y en ese caso, de qué tipo es.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El mismo consta de 4465 imágenes distribuidas en carpetas cuyo nombre tiene el formato: “Diagnostico TipoImagen”, por ejemplo: Papiloma T1. </a:t>
            </a:r>
            <a:r>
              <a:rPr lang="en"/>
              <a:t>Los tipos de imágen pueden ser T1, T2 y T1C+, que son tipos de tomografías que permiten distinguir ciertos tipos de tejidos.</a:t>
            </a:r>
            <a:endParaRPr/>
          </a:p>
          <a:p>
            <a:pPr indent="0" lvl="0" marL="0" rtl="0" algn="ctr">
              <a:spcBef>
                <a:spcPts val="0"/>
              </a:spcBef>
              <a:spcAft>
                <a:spcPts val="0"/>
              </a:spcAft>
              <a:buNone/>
            </a:pPr>
            <a:r>
              <a:rPr lang="en"/>
              <a:t>Dentro de cada carpeta se encuentran todas las imágenes que implican ese diagnóstico.</a:t>
            </a:r>
            <a:endParaRPr/>
          </a:p>
          <a:p>
            <a:pPr indent="0" lvl="0" marL="0" rtl="0" algn="ctr">
              <a:spcBef>
                <a:spcPts val="0"/>
              </a:spcBef>
              <a:spcAft>
                <a:spcPts val="0"/>
              </a:spcAft>
              <a:buClr>
                <a:schemeClr val="lt2"/>
              </a:buClr>
              <a:buSzPts val="1100"/>
              <a:buFont typeface="Arial"/>
              <a:buNone/>
            </a:pPr>
            <a:r>
              <a:t/>
            </a:r>
            <a:endParaRPr/>
          </a:p>
          <a:p>
            <a:pPr indent="0" lvl="0" marL="0" rtl="0" algn="ctr">
              <a:spcBef>
                <a:spcPts val="0"/>
              </a:spcBef>
              <a:spcAft>
                <a:spcPts val="0"/>
              </a:spcAft>
              <a:buNone/>
            </a:pPr>
            <a:r>
              <a:t/>
            </a:r>
            <a:endParaRPr/>
          </a:p>
        </p:txBody>
      </p:sp>
      <p:sp>
        <p:nvSpPr>
          <p:cNvPr id="454" name="Google Shape;454;p33"/>
          <p:cNvSpPr txBox="1"/>
          <p:nvPr>
            <p:ph type="title"/>
          </p:nvPr>
        </p:nvSpPr>
        <p:spPr>
          <a:xfrm>
            <a:off x="2124600" y="56600"/>
            <a:ext cx="4894800" cy="87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Resumen</a:t>
            </a:r>
            <a:endParaRPr/>
          </a:p>
        </p:txBody>
      </p:sp>
      <p:pic>
        <p:nvPicPr>
          <p:cNvPr id="455" name="Google Shape;455;p33"/>
          <p:cNvPicPr preferRelativeResize="0"/>
          <p:nvPr/>
        </p:nvPicPr>
        <p:blipFill>
          <a:blip r:embed="rId4">
            <a:alphaModFix/>
          </a:blip>
          <a:stretch>
            <a:fillRect/>
          </a:stretch>
        </p:blipFill>
        <p:spPr>
          <a:xfrm>
            <a:off x="2041288" y="3704650"/>
            <a:ext cx="5061425" cy="1369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4"/>
          <p:cNvSpPr txBox="1"/>
          <p:nvPr>
            <p:ph type="title"/>
          </p:nvPr>
        </p:nvSpPr>
        <p:spPr>
          <a:xfrm>
            <a:off x="1176275" y="1380113"/>
            <a:ext cx="3954600" cy="180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Lectura de datos</a:t>
            </a:r>
            <a:endParaRPr>
              <a:solidFill>
                <a:schemeClr val="dk2"/>
              </a:solidFill>
            </a:endParaRPr>
          </a:p>
        </p:txBody>
      </p:sp>
      <p:sp>
        <p:nvSpPr>
          <p:cNvPr id="461" name="Google Shape;461;p34"/>
          <p:cNvSpPr txBox="1"/>
          <p:nvPr>
            <p:ph idx="2" type="title"/>
          </p:nvPr>
        </p:nvSpPr>
        <p:spPr>
          <a:xfrm>
            <a:off x="6237100" y="561900"/>
            <a:ext cx="2204100" cy="1639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grpSp>
        <p:nvGrpSpPr>
          <p:cNvPr id="462" name="Google Shape;462;p34"/>
          <p:cNvGrpSpPr/>
          <p:nvPr/>
        </p:nvGrpSpPr>
        <p:grpSpPr>
          <a:xfrm>
            <a:off x="4530175" y="1831827"/>
            <a:ext cx="5617951" cy="5479398"/>
            <a:chOff x="4530175" y="1831827"/>
            <a:chExt cx="5617951" cy="5479398"/>
          </a:xfrm>
        </p:grpSpPr>
        <p:pic>
          <p:nvPicPr>
            <p:cNvPr id="463" name="Google Shape;463;p34"/>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464" name="Google Shape;464;p34"/>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5"/>
          <p:cNvSpPr txBox="1"/>
          <p:nvPr>
            <p:ph idx="1" type="subTitle"/>
          </p:nvPr>
        </p:nvSpPr>
        <p:spPr>
          <a:xfrm>
            <a:off x="2124475" y="1122450"/>
            <a:ext cx="4894800" cy="204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 definió CustomBrainDataset, clase encargada de leer los datos y cargarlos en memoria para su procesamiento.</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Dicha clase se inicializa con el directorio raíz del que partirá para buscar las imágenes en su constructor arma un dataset con paths, label y tipo de imagen.</a:t>
            </a:r>
            <a:endParaRPr/>
          </a:p>
          <a:p>
            <a:pPr indent="0" lvl="0" marL="0" rtl="0" algn="ctr">
              <a:spcBef>
                <a:spcPts val="0"/>
              </a:spcBef>
              <a:spcAft>
                <a:spcPts val="0"/>
              </a:spcAft>
              <a:buNone/>
            </a:pPr>
            <a:r>
              <a:rPr lang="en"/>
              <a:t>Además tiene el método len y getitem para extender la clase Dataset.</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74" name="Google Shape;474;p35"/>
          <p:cNvSpPr txBox="1"/>
          <p:nvPr>
            <p:ph type="title"/>
          </p:nvPr>
        </p:nvSpPr>
        <p:spPr>
          <a:xfrm>
            <a:off x="2124600" y="248850"/>
            <a:ext cx="4894800" cy="87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Lectura de datos</a:t>
            </a:r>
            <a:endParaRPr/>
          </a:p>
        </p:txBody>
      </p:sp>
      <p:pic>
        <p:nvPicPr>
          <p:cNvPr id="475" name="Google Shape;475;p35"/>
          <p:cNvPicPr preferRelativeResize="0"/>
          <p:nvPr/>
        </p:nvPicPr>
        <p:blipFill>
          <a:blip r:embed="rId3">
            <a:alphaModFix/>
          </a:blip>
          <a:stretch>
            <a:fillRect/>
          </a:stretch>
        </p:blipFill>
        <p:spPr>
          <a:xfrm>
            <a:off x="1031575" y="3462874"/>
            <a:ext cx="7080827" cy="11720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6"/>
          <p:cNvSpPr txBox="1"/>
          <p:nvPr/>
        </p:nvSpPr>
        <p:spPr>
          <a:xfrm>
            <a:off x="5365075" y="2298175"/>
            <a:ext cx="27138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Barlow"/>
                <a:ea typeface="Barlow"/>
                <a:cs typeface="Barlow"/>
                <a:sym typeface="Barlow"/>
              </a:rPr>
              <a:t>Es en el método getitem donde dado un indice se obtiene el path y se carga la imagen en memoria. Además se aplican las transformaciones</a:t>
            </a:r>
            <a:endParaRPr>
              <a:solidFill>
                <a:schemeClr val="dk1"/>
              </a:solidFill>
              <a:latin typeface="Barlow"/>
              <a:ea typeface="Barlow"/>
              <a:cs typeface="Barlow"/>
              <a:sym typeface="Barlow"/>
            </a:endParaRPr>
          </a:p>
          <a:p>
            <a:pPr indent="0" lvl="0" marL="0" rtl="0" algn="ctr">
              <a:spcBef>
                <a:spcPts val="0"/>
              </a:spcBef>
              <a:spcAft>
                <a:spcPts val="0"/>
              </a:spcAft>
              <a:buNone/>
            </a:pPr>
            <a:r>
              <a:t/>
            </a:r>
            <a:endParaRPr>
              <a:solidFill>
                <a:schemeClr val="dk1"/>
              </a:solidFill>
              <a:latin typeface="Barlow"/>
              <a:ea typeface="Barlow"/>
              <a:cs typeface="Barlow"/>
              <a:sym typeface="Barlow"/>
            </a:endParaRPr>
          </a:p>
          <a:p>
            <a:pPr indent="0" lvl="0" marL="0" rtl="0" algn="ctr">
              <a:spcBef>
                <a:spcPts val="0"/>
              </a:spcBef>
              <a:spcAft>
                <a:spcPts val="0"/>
              </a:spcAft>
              <a:buNone/>
            </a:pPr>
            <a:r>
              <a:t/>
            </a:r>
            <a:endParaRPr>
              <a:solidFill>
                <a:schemeClr val="dk1"/>
              </a:solidFill>
              <a:latin typeface="Barlow"/>
              <a:ea typeface="Barlow"/>
              <a:cs typeface="Barlow"/>
              <a:sym typeface="Barlow"/>
            </a:endParaRPr>
          </a:p>
          <a:p>
            <a:pPr indent="0" lvl="0" marL="0" rtl="0" algn="ctr">
              <a:spcBef>
                <a:spcPts val="0"/>
              </a:spcBef>
              <a:spcAft>
                <a:spcPts val="0"/>
              </a:spcAft>
              <a:buNone/>
            </a:pPr>
            <a:r>
              <a:t/>
            </a:r>
            <a:endParaRPr>
              <a:solidFill>
                <a:schemeClr val="dk1"/>
              </a:solidFill>
              <a:latin typeface="Barlow"/>
              <a:ea typeface="Barlow"/>
              <a:cs typeface="Barlow"/>
              <a:sym typeface="Barlow"/>
            </a:endParaRPr>
          </a:p>
        </p:txBody>
      </p:sp>
      <p:pic>
        <p:nvPicPr>
          <p:cNvPr id="481" name="Google Shape;481;p36"/>
          <p:cNvPicPr preferRelativeResize="0"/>
          <p:nvPr/>
        </p:nvPicPr>
        <p:blipFill>
          <a:blip r:embed="rId3">
            <a:alphaModFix/>
          </a:blip>
          <a:stretch>
            <a:fillRect/>
          </a:stretch>
        </p:blipFill>
        <p:spPr>
          <a:xfrm>
            <a:off x="754150" y="1147000"/>
            <a:ext cx="4669799" cy="2849500"/>
          </a:xfrm>
          <a:prstGeom prst="rect">
            <a:avLst/>
          </a:prstGeom>
          <a:noFill/>
          <a:ln>
            <a:noFill/>
          </a:ln>
        </p:spPr>
      </p:pic>
      <p:pic>
        <p:nvPicPr>
          <p:cNvPr id="482" name="Google Shape;482;p36"/>
          <p:cNvPicPr preferRelativeResize="0"/>
          <p:nvPr/>
        </p:nvPicPr>
        <p:blipFill>
          <a:blip r:embed="rId4">
            <a:alphaModFix/>
          </a:blip>
          <a:stretch>
            <a:fillRect/>
          </a:stretch>
        </p:blipFill>
        <p:spPr>
          <a:xfrm>
            <a:off x="4238000" y="3753474"/>
            <a:ext cx="4967977" cy="1349025"/>
          </a:xfrm>
          <a:prstGeom prst="rect">
            <a:avLst/>
          </a:prstGeom>
          <a:noFill/>
          <a:ln>
            <a:noFill/>
          </a:ln>
        </p:spPr>
      </p:pic>
      <p:sp>
        <p:nvSpPr>
          <p:cNvPr id="483" name="Google Shape;483;p36"/>
          <p:cNvSpPr txBox="1"/>
          <p:nvPr/>
        </p:nvSpPr>
        <p:spPr>
          <a:xfrm>
            <a:off x="2409550" y="549125"/>
            <a:ext cx="35412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Barlow"/>
                <a:ea typeface="Barlow"/>
                <a:cs typeface="Barlow"/>
                <a:sym typeface="Barlow"/>
              </a:rPr>
              <a:t>Búsqueda de imágenes y armado de dataset</a:t>
            </a:r>
            <a:endParaRPr>
              <a:solidFill>
                <a:schemeClr val="dk1"/>
              </a:solidFill>
              <a:latin typeface="Barlow"/>
              <a:ea typeface="Barlow"/>
              <a:cs typeface="Barlow"/>
              <a:sym typeface="Barlow"/>
            </a:endParaRPr>
          </a:p>
          <a:p>
            <a:pPr indent="0" lvl="0" marL="0" rtl="0" algn="ctr">
              <a:spcBef>
                <a:spcPts val="0"/>
              </a:spcBef>
              <a:spcAft>
                <a:spcPts val="0"/>
              </a:spcAft>
              <a:buNone/>
            </a:pPr>
            <a:r>
              <a:t/>
            </a:r>
            <a:endParaRPr>
              <a:solidFill>
                <a:schemeClr val="dk1"/>
              </a:solidFill>
              <a:latin typeface="Barlow"/>
              <a:ea typeface="Barlow"/>
              <a:cs typeface="Barlow"/>
              <a:sym typeface="Barlow"/>
            </a:endParaRPr>
          </a:p>
          <a:p>
            <a:pPr indent="0" lvl="0" marL="0" rtl="0" algn="ctr">
              <a:spcBef>
                <a:spcPts val="0"/>
              </a:spcBef>
              <a:spcAft>
                <a:spcPts val="0"/>
              </a:spcAft>
              <a:buNone/>
            </a:pPr>
            <a:r>
              <a:t/>
            </a:r>
            <a:endParaRPr>
              <a:solidFill>
                <a:schemeClr val="dk1"/>
              </a:solidFill>
              <a:latin typeface="Barlow"/>
              <a:ea typeface="Barlow"/>
              <a:cs typeface="Barlow"/>
              <a:sym typeface="Barlow"/>
            </a:endParaRPr>
          </a:p>
          <a:p>
            <a:pPr indent="0" lvl="0" marL="0" rtl="0" algn="ctr">
              <a:spcBef>
                <a:spcPts val="0"/>
              </a:spcBef>
              <a:spcAft>
                <a:spcPts val="0"/>
              </a:spcAft>
              <a:buNone/>
            </a:pPr>
            <a:r>
              <a:t/>
            </a:r>
            <a:endParaRPr>
              <a:solidFill>
                <a:schemeClr val="dk1"/>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7"/>
          <p:cNvSpPr txBox="1"/>
          <p:nvPr>
            <p:ph type="title"/>
          </p:nvPr>
        </p:nvSpPr>
        <p:spPr>
          <a:xfrm>
            <a:off x="402450" y="1332225"/>
            <a:ext cx="5759400" cy="180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Preprocesamiento</a:t>
            </a:r>
            <a:endParaRPr>
              <a:solidFill>
                <a:schemeClr val="dk2"/>
              </a:solidFill>
            </a:endParaRPr>
          </a:p>
        </p:txBody>
      </p:sp>
      <p:sp>
        <p:nvSpPr>
          <p:cNvPr id="489" name="Google Shape;489;p37"/>
          <p:cNvSpPr txBox="1"/>
          <p:nvPr>
            <p:ph idx="2" type="title"/>
          </p:nvPr>
        </p:nvSpPr>
        <p:spPr>
          <a:xfrm>
            <a:off x="6237100" y="561900"/>
            <a:ext cx="2204100" cy="1639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grpSp>
        <p:nvGrpSpPr>
          <p:cNvPr id="490" name="Google Shape;490;p37"/>
          <p:cNvGrpSpPr/>
          <p:nvPr/>
        </p:nvGrpSpPr>
        <p:grpSpPr>
          <a:xfrm>
            <a:off x="4530175" y="1831827"/>
            <a:ext cx="5617951" cy="5479398"/>
            <a:chOff x="4530175" y="1831827"/>
            <a:chExt cx="5617951" cy="5479398"/>
          </a:xfrm>
        </p:grpSpPr>
        <p:pic>
          <p:nvPicPr>
            <p:cNvPr id="491" name="Google Shape;491;p37"/>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492" name="Google Shape;492;p37"/>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7"/>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7"/>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7"/>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7"/>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8"/>
          <p:cNvSpPr txBox="1"/>
          <p:nvPr>
            <p:ph idx="1" type="subTitle"/>
          </p:nvPr>
        </p:nvSpPr>
        <p:spPr>
          <a:xfrm>
            <a:off x="2186050" y="424775"/>
            <a:ext cx="5057400" cy="249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2"/>
              </a:buClr>
              <a:buSzPts val="1100"/>
              <a:buFont typeface="Arial"/>
              <a:buNone/>
            </a:pPr>
            <a:r>
              <a:rPr lang="en"/>
              <a:t>Desbalance en las clases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Para equilibrar el desbalance de clases, se realizaron transformaciones sobre imágenes de las clases minoritarias.</a:t>
            </a:r>
            <a:endParaRPr/>
          </a:p>
          <a:p>
            <a:pPr indent="0" lvl="0" marL="0" rtl="0" algn="ctr">
              <a:spcBef>
                <a:spcPts val="0"/>
              </a:spcBef>
              <a:spcAft>
                <a:spcPts val="0"/>
              </a:spcAft>
              <a:buNone/>
            </a:pPr>
            <a:r>
              <a:rPr lang="en"/>
              <a:t>Dado que estamos trabajando en un dominio donde las imágenes serán muy parecidas, se busco hacer transformaciones que resulten en imágenes con sentido: No suma girar 90º una imagen ya que no se harán predicciones con imágenes de esa forma, por ejemplo.</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502" name="Google Shape;502;p38"/>
          <p:cNvPicPr preferRelativeResize="0"/>
          <p:nvPr/>
        </p:nvPicPr>
        <p:blipFill>
          <a:blip r:embed="rId3">
            <a:alphaModFix/>
          </a:blip>
          <a:stretch>
            <a:fillRect/>
          </a:stretch>
        </p:blipFill>
        <p:spPr>
          <a:xfrm>
            <a:off x="2293250" y="909700"/>
            <a:ext cx="4439600" cy="21936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euronal Synapse Case Report by Slidesgo">
  <a:themeElements>
    <a:clrScheme name="Simple Light">
      <a:dk1>
        <a:srgbClr val="F1F6FF"/>
      </a:dk1>
      <a:lt1>
        <a:srgbClr val="0D2635"/>
      </a:lt1>
      <a:dk2>
        <a:srgbClr val="5492FF"/>
      </a:dk2>
      <a:lt2>
        <a:srgbClr val="000000"/>
      </a:lt2>
      <a:accent1>
        <a:srgbClr val="FFFFFF"/>
      </a:accent1>
      <a:accent2>
        <a:srgbClr val="FFFFFF"/>
      </a:accent2>
      <a:accent3>
        <a:srgbClr val="FFFFFF"/>
      </a:accent3>
      <a:accent4>
        <a:srgbClr val="FFFFFF"/>
      </a:accent4>
      <a:accent5>
        <a:srgbClr val="FFFFFF"/>
      </a:accent5>
      <a:accent6>
        <a:srgbClr val="FFFFFF"/>
      </a:accent6>
      <a:hlink>
        <a:srgbClr val="F1F6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